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64" r:id="rId4"/>
    <p:sldId id="265" r:id="rId5"/>
    <p:sldId id="266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16/10/2020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16/10/2020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16/10/2020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16/10/2020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16/10/2020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16/10/2020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16/10/2020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16/10/2020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16/10/2020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16/10/2020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16/10/2020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t>16/10/2020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2"/>
          <p:cNvSpPr txBox="1"/>
          <p:nvPr/>
        </p:nvSpPr>
        <p:spPr>
          <a:xfrm>
            <a:off x="912056" y="730572"/>
            <a:ext cx="11071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/>
              <a:t>AL CONFINE TRA LATINO E VOLGARE: L’INDOVINELLO VERONESE (VIII-IX sec. d.C.)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389" y="1400419"/>
            <a:ext cx="9105900" cy="504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245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2"/>
          <p:cNvSpPr txBox="1"/>
          <p:nvPr/>
        </p:nvSpPr>
        <p:spPr>
          <a:xfrm>
            <a:off x="912056" y="181430"/>
            <a:ext cx="11071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2400" dirty="0"/>
              <a:t>IL PRIMO TESTO VOLGARE IN ITALIA: IL PLACITO CAPUANO (960 d.C.)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260" y="672370"/>
            <a:ext cx="4291386" cy="6185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752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2"/>
          <p:cNvSpPr txBox="1"/>
          <p:nvPr/>
        </p:nvSpPr>
        <p:spPr>
          <a:xfrm>
            <a:off x="632934" y="716058"/>
            <a:ext cx="11071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2400" dirty="0"/>
              <a:t>IL PRIMO TESTO VOLGARE IN ITALIA: IL PLACITO CAPUANO (960 d.C.)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772" y="1785257"/>
            <a:ext cx="8998858" cy="1741714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799772" y="3846286"/>
            <a:ext cx="89988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Sao </a:t>
            </a:r>
            <a:r>
              <a:rPr lang="it-IT" sz="3200" dirty="0" err="1"/>
              <a:t>ko</a:t>
            </a:r>
            <a:r>
              <a:rPr lang="it-IT" sz="3200" dirty="0"/>
              <a:t> </a:t>
            </a:r>
            <a:r>
              <a:rPr lang="it-IT" sz="3200" dirty="0" err="1"/>
              <a:t>kelle</a:t>
            </a:r>
            <a:r>
              <a:rPr lang="it-IT" sz="3200" dirty="0"/>
              <a:t> terre per </a:t>
            </a:r>
            <a:r>
              <a:rPr lang="it-IT" sz="3200" dirty="0" err="1"/>
              <a:t>kelle</a:t>
            </a:r>
            <a:r>
              <a:rPr lang="it-IT" sz="3200" dirty="0"/>
              <a:t> fini </a:t>
            </a:r>
            <a:r>
              <a:rPr lang="it-IT" sz="3200" dirty="0" err="1"/>
              <a:t>que</a:t>
            </a:r>
            <a:r>
              <a:rPr lang="it-IT" sz="3200" dirty="0"/>
              <a:t> </a:t>
            </a:r>
            <a:r>
              <a:rPr lang="it-IT" sz="3200" dirty="0" err="1"/>
              <a:t>ki</a:t>
            </a:r>
            <a:r>
              <a:rPr lang="it-IT" sz="3200" dirty="0"/>
              <a:t> </a:t>
            </a:r>
            <a:r>
              <a:rPr lang="it-IT" sz="3200" dirty="0" err="1"/>
              <a:t>contene</a:t>
            </a:r>
            <a:endParaRPr lang="it-IT" sz="3200" dirty="0"/>
          </a:p>
          <a:p>
            <a:r>
              <a:rPr lang="it-IT" sz="3200" dirty="0"/>
              <a:t>trenta anni le </a:t>
            </a:r>
            <a:r>
              <a:rPr lang="it-IT" sz="3200" dirty="0" err="1"/>
              <a:t>possette</a:t>
            </a:r>
            <a:r>
              <a:rPr lang="it-IT" sz="3200" dirty="0"/>
              <a:t> parte </a:t>
            </a:r>
            <a:r>
              <a:rPr lang="it-IT" sz="3200" dirty="0" err="1"/>
              <a:t>Sancti</a:t>
            </a:r>
            <a:r>
              <a:rPr lang="it-IT" sz="3200" dirty="0"/>
              <a:t> </a:t>
            </a:r>
            <a:r>
              <a:rPr lang="it-IT" sz="3200" dirty="0" err="1"/>
              <a:t>Benedicti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63558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2"/>
          <p:cNvSpPr txBox="1"/>
          <p:nvPr/>
        </p:nvSpPr>
        <p:spPr>
          <a:xfrm>
            <a:off x="855785" y="356924"/>
            <a:ext cx="11071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2800" dirty="0"/>
              <a:t>SCRITTURE ESPOSTE: LA CATACOMBA DI COMMODILLA (VII-IX sec. d.C.)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087" y="1338143"/>
            <a:ext cx="3547402" cy="4401475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2545079" y="5885523"/>
            <a:ext cx="710184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400" dirty="0"/>
              <a:t>NON DICERE ILLE SECRITA A B(B)OCE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B194DD9-9AEA-4F25-8E78-36ECD6C29993}"/>
              </a:ext>
            </a:extLst>
          </p:cNvPr>
          <p:cNvPicPr/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689921" y="1338143"/>
            <a:ext cx="3942179" cy="4401474"/>
          </a:xfrm>
          <a:prstGeom prst="rect">
            <a:avLst/>
          </a:prstGeom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48645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2"/>
          <p:cNvSpPr txBox="1"/>
          <p:nvPr/>
        </p:nvSpPr>
        <p:spPr>
          <a:xfrm>
            <a:off x="912055" y="271137"/>
            <a:ext cx="1107127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2600" dirty="0"/>
              <a:t>SCRITTURE ESPOSTE: LA BASILICA DI SAN CLEMENTE (FINE XI sec. d.C.)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175" y="957886"/>
            <a:ext cx="9003323" cy="3348111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410" y="4531081"/>
            <a:ext cx="7498080" cy="219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2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F0AB53E6B8474792A5D2F6E1AF5785" ma:contentTypeVersion="8" ma:contentTypeDescription="Creare un nuovo documento." ma:contentTypeScope="" ma:versionID="509c79504297fbdae453552ea472d785">
  <xsd:schema xmlns:xsd="http://www.w3.org/2001/XMLSchema" xmlns:xs="http://www.w3.org/2001/XMLSchema" xmlns:p="http://schemas.microsoft.com/office/2006/metadata/properties" xmlns:ns2="5dd4c065-6648-43c9-875b-980274226d33" xmlns:ns3="863e0e5f-3d9b-451e-b156-d3f330847df2" targetNamespace="http://schemas.microsoft.com/office/2006/metadata/properties" ma:root="true" ma:fieldsID="2b7c1b56c42645f6efc35ea2c2befd36" ns2:_="" ns3:_="">
    <xsd:import namespace="5dd4c065-6648-43c9-875b-980274226d33"/>
    <xsd:import namespace="863e0e5f-3d9b-451e-b156-d3f330847df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4c065-6648-43c9-875b-980274226d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3e0e5f-3d9b-451e-b156-d3f330847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_Flow_SignoffStatus" ma:index="15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863e0e5f-3d9b-451e-b156-d3f330847df2" xsi:nil="true"/>
  </documentManagement>
</p:properties>
</file>

<file path=customXml/itemProps1.xml><?xml version="1.0" encoding="utf-8"?>
<ds:datastoreItem xmlns:ds="http://schemas.openxmlformats.org/officeDocument/2006/customXml" ds:itemID="{E01157AD-0F8E-4EAA-8089-F96EE541BE89}"/>
</file>

<file path=customXml/itemProps2.xml><?xml version="1.0" encoding="utf-8"?>
<ds:datastoreItem xmlns:ds="http://schemas.openxmlformats.org/officeDocument/2006/customXml" ds:itemID="{461F778A-D998-49E5-8675-74DE2B5A93FA}"/>
</file>

<file path=customXml/itemProps3.xml><?xml version="1.0" encoding="utf-8"?>
<ds:datastoreItem xmlns:ds="http://schemas.openxmlformats.org/officeDocument/2006/customXml" ds:itemID="{5853AA24-65B7-408D-AF88-CA346FDCE7DD}"/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108</Words>
  <Application>Microsoft Office PowerPoint</Application>
  <PresentationFormat>Widescreen</PresentationFormat>
  <Paragraphs>8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Emiliano Picchiorri</cp:lastModifiedBy>
  <cp:revision>16</cp:revision>
  <dcterms:created xsi:type="dcterms:W3CDTF">2017-03-09T18:13:56Z</dcterms:created>
  <dcterms:modified xsi:type="dcterms:W3CDTF">2020-10-16T06:47:39Z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0x01010053F0AB53E6B8474792A5D2F6E1AF5785</vt:lpwstr>
  </property>
</Properties>
</file>