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2" r:id="rId2"/>
    <p:sldMasterId id="2147483696" r:id="rId3"/>
    <p:sldMasterId id="2147483708" r:id="rId4"/>
    <p:sldMasterId id="2147483720" r:id="rId5"/>
  </p:sldMasterIdLst>
  <p:sldIdLst>
    <p:sldId id="323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324" r:id="rId15"/>
    <p:sldId id="266" r:id="rId16"/>
    <p:sldId id="269" r:id="rId17"/>
    <p:sldId id="267" r:id="rId18"/>
    <p:sldId id="270" r:id="rId19"/>
    <p:sldId id="271" r:id="rId20"/>
    <p:sldId id="272" r:id="rId21"/>
    <p:sldId id="273" r:id="rId22"/>
    <p:sldId id="274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9" r:id="rId32"/>
    <p:sldId id="284" r:id="rId33"/>
    <p:sldId id="322" r:id="rId3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4F6BCE-5798-43B2-BA4F-B31FEBEF6DE1}" v="77" dt="2025-03-25T05:33:10.3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7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6/11/relationships/changesInfo" Target="changesInfos/changesInfo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esco Maria Ciconte" userId="06e00e6aae845a1d" providerId="LiveId" clId="{6C811329-CE1F-40A5-8DD7-FE18181C7AB8}"/>
    <pc:docChg chg="modSld">
      <pc:chgData name="Francesco Maria Ciconte" userId="06e00e6aae845a1d" providerId="LiveId" clId="{6C811329-CE1F-40A5-8DD7-FE18181C7AB8}" dt="2021-01-12T18:00:45.517" v="4" actId="113"/>
      <pc:docMkLst>
        <pc:docMk/>
      </pc:docMkLst>
      <pc:sldChg chg="modSp">
        <pc:chgData name="Francesco Maria Ciconte" userId="06e00e6aae845a1d" providerId="LiveId" clId="{6C811329-CE1F-40A5-8DD7-FE18181C7AB8}" dt="2021-01-12T18:00:12.834" v="3" actId="113"/>
        <pc:sldMkLst>
          <pc:docMk/>
          <pc:sldMk cId="86965377" sldId="280"/>
        </pc:sldMkLst>
        <pc:spChg chg="mod">
          <ac:chgData name="Francesco Maria Ciconte" userId="06e00e6aae845a1d" providerId="LiveId" clId="{6C811329-CE1F-40A5-8DD7-FE18181C7AB8}" dt="2021-01-12T18:00:09.688" v="2" actId="113"/>
          <ac:spMkLst>
            <pc:docMk/>
            <pc:sldMk cId="86965377" sldId="280"/>
            <ac:spMk id="10" creationId="{87983D0C-1D1D-41B2-976A-4900F37FD51A}"/>
          </ac:spMkLst>
        </pc:spChg>
        <pc:spChg chg="mod">
          <ac:chgData name="Francesco Maria Ciconte" userId="06e00e6aae845a1d" providerId="LiveId" clId="{6C811329-CE1F-40A5-8DD7-FE18181C7AB8}" dt="2021-01-12T18:00:12.834" v="3" actId="113"/>
          <ac:spMkLst>
            <pc:docMk/>
            <pc:sldMk cId="86965377" sldId="280"/>
            <ac:spMk id="11" creationId="{5F2C16EA-8BC8-4979-96DC-31EF3CDD6BB9}"/>
          </ac:spMkLst>
        </pc:spChg>
        <pc:spChg chg="mod">
          <ac:chgData name="Francesco Maria Ciconte" userId="06e00e6aae845a1d" providerId="LiveId" clId="{6C811329-CE1F-40A5-8DD7-FE18181C7AB8}" dt="2021-01-12T18:00:03.888" v="0" actId="113"/>
          <ac:spMkLst>
            <pc:docMk/>
            <pc:sldMk cId="86965377" sldId="280"/>
            <ac:spMk id="13" creationId="{1CD8AAED-13DA-4C1B-9166-BAC9E96F7DF3}"/>
          </ac:spMkLst>
        </pc:spChg>
        <pc:spChg chg="mod">
          <ac:chgData name="Francesco Maria Ciconte" userId="06e00e6aae845a1d" providerId="LiveId" clId="{6C811329-CE1F-40A5-8DD7-FE18181C7AB8}" dt="2021-01-12T18:00:06.815" v="1" actId="113"/>
          <ac:spMkLst>
            <pc:docMk/>
            <pc:sldMk cId="86965377" sldId="280"/>
            <ac:spMk id="15" creationId="{BA3174D5-BA46-4620-8C2B-8627801FAAF7}"/>
          </ac:spMkLst>
        </pc:spChg>
      </pc:sldChg>
      <pc:sldChg chg="modSp">
        <pc:chgData name="Francesco Maria Ciconte" userId="06e00e6aae845a1d" providerId="LiveId" clId="{6C811329-CE1F-40A5-8DD7-FE18181C7AB8}" dt="2021-01-12T18:00:45.517" v="4" actId="113"/>
        <pc:sldMkLst>
          <pc:docMk/>
          <pc:sldMk cId="534608222" sldId="283"/>
        </pc:sldMkLst>
        <pc:spChg chg="mod">
          <ac:chgData name="Francesco Maria Ciconte" userId="06e00e6aae845a1d" providerId="LiveId" clId="{6C811329-CE1F-40A5-8DD7-FE18181C7AB8}" dt="2021-01-12T18:00:45.517" v="4" actId="113"/>
          <ac:spMkLst>
            <pc:docMk/>
            <pc:sldMk cId="534608222" sldId="283"/>
            <ac:spMk id="14" creationId="{77E3E1E0-B4EE-4154-920D-204472A2B771}"/>
          </ac:spMkLst>
        </pc:spChg>
      </pc:sldChg>
    </pc:docChg>
  </pc:docChgLst>
  <pc:docChgLst>
    <pc:chgData name="Francesco Maria Ciconte" userId="06e00e6aae845a1d" providerId="LiveId" clId="{AA4F6BCE-5798-43B2-BA4F-B31FEBEF6DE1}"/>
    <pc:docChg chg="undo custSel delSld modSld">
      <pc:chgData name="Francesco Maria Ciconte" userId="06e00e6aae845a1d" providerId="LiveId" clId="{AA4F6BCE-5798-43B2-BA4F-B31FEBEF6DE1}" dt="2025-03-25T05:34:27.741" v="405" actId="2696"/>
      <pc:docMkLst>
        <pc:docMk/>
      </pc:docMkLst>
      <pc:sldChg chg="del">
        <pc:chgData name="Francesco Maria Ciconte" userId="06e00e6aae845a1d" providerId="LiveId" clId="{AA4F6BCE-5798-43B2-BA4F-B31FEBEF6DE1}" dt="2025-03-25T05:34:27.741" v="405" actId="2696"/>
        <pc:sldMkLst>
          <pc:docMk/>
          <pc:sldMk cId="4173942734" sldId="257"/>
        </pc:sldMkLst>
      </pc:sldChg>
      <pc:sldChg chg="modSp mod">
        <pc:chgData name="Francesco Maria Ciconte" userId="06e00e6aae845a1d" providerId="LiveId" clId="{AA4F6BCE-5798-43B2-BA4F-B31FEBEF6DE1}" dt="2025-03-25T04:13:48.667" v="55" actId="113"/>
        <pc:sldMkLst>
          <pc:docMk/>
          <pc:sldMk cId="2313226996" sldId="323"/>
        </pc:sldMkLst>
        <pc:spChg chg="mod">
          <ac:chgData name="Francesco Maria Ciconte" userId="06e00e6aae845a1d" providerId="LiveId" clId="{AA4F6BCE-5798-43B2-BA4F-B31FEBEF6DE1}" dt="2025-03-25T04:13:48.667" v="55" actId="113"/>
          <ac:spMkLst>
            <pc:docMk/>
            <pc:sldMk cId="2313226996" sldId="323"/>
            <ac:spMk id="2" creationId="{00000000-0000-0000-0000-000000000000}"/>
          </ac:spMkLst>
        </pc:spChg>
        <pc:spChg chg="mod">
          <ac:chgData name="Francesco Maria Ciconte" userId="06e00e6aae845a1d" providerId="LiveId" clId="{AA4F6BCE-5798-43B2-BA4F-B31FEBEF6DE1}" dt="2025-03-25T04:13:18.871" v="53" actId="20577"/>
          <ac:spMkLst>
            <pc:docMk/>
            <pc:sldMk cId="2313226996" sldId="323"/>
            <ac:spMk id="7" creationId="{00000000-0000-0000-0000-000000000000}"/>
          </ac:spMkLst>
        </pc:spChg>
      </pc:sldChg>
      <pc:sldChg chg="addSp delSp modSp mod modAnim">
        <pc:chgData name="Francesco Maria Ciconte" userId="06e00e6aae845a1d" providerId="LiveId" clId="{AA4F6BCE-5798-43B2-BA4F-B31FEBEF6DE1}" dt="2025-03-25T05:33:18.795" v="404" actId="1076"/>
        <pc:sldMkLst>
          <pc:docMk/>
          <pc:sldMk cId="2361675033" sldId="324"/>
        </pc:sldMkLst>
        <pc:spChg chg="mod">
          <ac:chgData name="Francesco Maria Ciconte" userId="06e00e6aae845a1d" providerId="LiveId" clId="{AA4F6BCE-5798-43B2-BA4F-B31FEBEF6DE1}" dt="2025-03-25T04:21:13.406" v="59" actId="20577"/>
          <ac:spMkLst>
            <pc:docMk/>
            <pc:sldMk cId="2361675033" sldId="324"/>
            <ac:spMk id="20" creationId="{10AA8C84-7B8A-9A29-406F-CB2DA55842FF}"/>
          </ac:spMkLst>
        </pc:spChg>
        <pc:spChg chg="add mod">
          <ac:chgData name="Francesco Maria Ciconte" userId="06e00e6aae845a1d" providerId="LiveId" clId="{AA4F6BCE-5798-43B2-BA4F-B31FEBEF6DE1}" dt="2025-03-25T04:53:56.857" v="194" actId="1076"/>
          <ac:spMkLst>
            <pc:docMk/>
            <pc:sldMk cId="2361675033" sldId="324"/>
            <ac:spMk id="22" creationId="{D8C490F1-B5A7-9D85-7D51-C46F90701E5A}"/>
          </ac:spMkLst>
        </pc:spChg>
        <pc:spChg chg="mod">
          <ac:chgData name="Francesco Maria Ciconte" userId="06e00e6aae845a1d" providerId="LiveId" clId="{AA4F6BCE-5798-43B2-BA4F-B31FEBEF6DE1}" dt="2025-03-25T04:21:58.239" v="62" actId="20577"/>
          <ac:spMkLst>
            <pc:docMk/>
            <pc:sldMk cId="2361675033" sldId="324"/>
            <ac:spMk id="24" creationId="{87B713AB-0B3A-F193-AEDC-F7DC58C965BD}"/>
          </ac:spMkLst>
        </pc:spChg>
        <pc:spChg chg="add del">
          <ac:chgData name="Francesco Maria Ciconte" userId="06e00e6aae845a1d" providerId="LiveId" clId="{AA4F6BCE-5798-43B2-BA4F-B31FEBEF6DE1}" dt="2025-03-25T04:29:32.048" v="70" actId="21"/>
          <ac:spMkLst>
            <pc:docMk/>
            <pc:sldMk cId="2361675033" sldId="324"/>
            <ac:spMk id="29" creationId="{2D1F325B-C026-19A6-727A-1391C118713D}"/>
          </ac:spMkLst>
        </pc:spChg>
        <pc:spChg chg="mod">
          <ac:chgData name="Francesco Maria Ciconte" userId="06e00e6aae845a1d" providerId="LiveId" clId="{AA4F6BCE-5798-43B2-BA4F-B31FEBEF6DE1}" dt="2025-03-25T04:21:33.592" v="61" actId="20577"/>
          <ac:spMkLst>
            <pc:docMk/>
            <pc:sldMk cId="2361675033" sldId="324"/>
            <ac:spMk id="36" creationId="{4DFC7E20-844C-9182-34B0-CDECE8A5982E}"/>
          </ac:spMkLst>
        </pc:spChg>
        <pc:spChg chg="mod">
          <ac:chgData name="Francesco Maria Ciconte" userId="06e00e6aae845a1d" providerId="LiveId" clId="{AA4F6BCE-5798-43B2-BA4F-B31FEBEF6DE1}" dt="2025-03-25T04:22:11.734" v="64" actId="20577"/>
          <ac:spMkLst>
            <pc:docMk/>
            <pc:sldMk cId="2361675033" sldId="324"/>
            <ac:spMk id="37" creationId="{A3F26D42-9D9B-2BDC-707C-CAE714919F32}"/>
          </ac:spMkLst>
        </pc:spChg>
        <pc:spChg chg="del">
          <ac:chgData name="Francesco Maria Ciconte" userId="06e00e6aae845a1d" providerId="LiveId" clId="{AA4F6BCE-5798-43B2-BA4F-B31FEBEF6DE1}" dt="2025-03-25T04:29:41.302" v="71" actId="21"/>
          <ac:spMkLst>
            <pc:docMk/>
            <pc:sldMk cId="2361675033" sldId="324"/>
            <ac:spMk id="38" creationId="{2540B83B-5BB7-E310-055D-B5F3D87F85AD}"/>
          </ac:spMkLst>
        </pc:spChg>
        <pc:spChg chg="del">
          <ac:chgData name="Francesco Maria Ciconte" userId="06e00e6aae845a1d" providerId="LiveId" clId="{AA4F6BCE-5798-43B2-BA4F-B31FEBEF6DE1}" dt="2025-03-25T04:29:44.429" v="72" actId="21"/>
          <ac:spMkLst>
            <pc:docMk/>
            <pc:sldMk cId="2361675033" sldId="324"/>
            <ac:spMk id="39" creationId="{C880157A-2C8C-F228-449D-7AAF9C503AAB}"/>
          </ac:spMkLst>
        </pc:spChg>
        <pc:spChg chg="add mod">
          <ac:chgData name="Francesco Maria Ciconte" userId="06e00e6aae845a1d" providerId="LiveId" clId="{AA4F6BCE-5798-43B2-BA4F-B31FEBEF6DE1}" dt="2025-03-25T04:35:54.797" v="87" actId="20577"/>
          <ac:spMkLst>
            <pc:docMk/>
            <pc:sldMk cId="2361675033" sldId="324"/>
            <ac:spMk id="41" creationId="{1C0CE08B-B400-1E2F-02E4-3B23D1A98450}"/>
          </ac:spMkLst>
        </pc:spChg>
        <pc:spChg chg="add mod">
          <ac:chgData name="Francesco Maria Ciconte" userId="06e00e6aae845a1d" providerId="LiveId" clId="{AA4F6BCE-5798-43B2-BA4F-B31FEBEF6DE1}" dt="2025-03-25T04:37:04.574" v="96" actId="20577"/>
          <ac:spMkLst>
            <pc:docMk/>
            <pc:sldMk cId="2361675033" sldId="324"/>
            <ac:spMk id="43" creationId="{73FF03B0-F4A8-DD1B-D118-55004CE2F986}"/>
          </ac:spMkLst>
        </pc:spChg>
        <pc:spChg chg="add mod">
          <ac:chgData name="Francesco Maria Ciconte" userId="06e00e6aae845a1d" providerId="LiveId" clId="{AA4F6BCE-5798-43B2-BA4F-B31FEBEF6DE1}" dt="2025-03-25T04:37:51.102" v="99" actId="20577"/>
          <ac:spMkLst>
            <pc:docMk/>
            <pc:sldMk cId="2361675033" sldId="324"/>
            <ac:spMk id="44" creationId="{FD90BF59-CADA-1DA3-24CE-1CD342D94454}"/>
          </ac:spMkLst>
        </pc:spChg>
        <pc:spChg chg="add mod">
          <ac:chgData name="Francesco Maria Ciconte" userId="06e00e6aae845a1d" providerId="LiveId" clId="{AA4F6BCE-5798-43B2-BA4F-B31FEBEF6DE1}" dt="2025-03-25T05:22:31.020" v="308" actId="1076"/>
          <ac:spMkLst>
            <pc:docMk/>
            <pc:sldMk cId="2361675033" sldId="324"/>
            <ac:spMk id="46" creationId="{58B794ED-6559-2CB3-4CC9-2CD5D6890C25}"/>
          </ac:spMkLst>
        </pc:spChg>
        <pc:spChg chg="add mod">
          <ac:chgData name="Francesco Maria Ciconte" userId="06e00e6aae845a1d" providerId="LiveId" clId="{AA4F6BCE-5798-43B2-BA4F-B31FEBEF6DE1}" dt="2025-03-25T04:39:09.518" v="109" actId="20577"/>
          <ac:spMkLst>
            <pc:docMk/>
            <pc:sldMk cId="2361675033" sldId="324"/>
            <ac:spMk id="47" creationId="{83506BDC-F672-8237-D90B-7896C9863FD5}"/>
          </ac:spMkLst>
        </pc:spChg>
        <pc:spChg chg="add mod">
          <ac:chgData name="Francesco Maria Ciconte" userId="06e00e6aae845a1d" providerId="LiveId" clId="{AA4F6BCE-5798-43B2-BA4F-B31FEBEF6DE1}" dt="2025-03-25T04:41:42.849" v="120" actId="20577"/>
          <ac:spMkLst>
            <pc:docMk/>
            <pc:sldMk cId="2361675033" sldId="324"/>
            <ac:spMk id="50" creationId="{D8D832F3-91CA-90FB-9853-8E5AA9C0212D}"/>
          </ac:spMkLst>
        </pc:spChg>
        <pc:spChg chg="add mod">
          <ac:chgData name="Francesco Maria Ciconte" userId="06e00e6aae845a1d" providerId="LiveId" clId="{AA4F6BCE-5798-43B2-BA4F-B31FEBEF6DE1}" dt="2025-03-25T04:42:22.851" v="123" actId="20577"/>
          <ac:spMkLst>
            <pc:docMk/>
            <pc:sldMk cId="2361675033" sldId="324"/>
            <ac:spMk id="51" creationId="{D89077BB-0463-AA2D-1B58-CD8D221888C9}"/>
          </ac:spMkLst>
        </pc:spChg>
        <pc:spChg chg="add mod">
          <ac:chgData name="Francesco Maria Ciconte" userId="06e00e6aae845a1d" providerId="LiveId" clId="{AA4F6BCE-5798-43B2-BA4F-B31FEBEF6DE1}" dt="2025-03-25T05:20:31.965" v="290" actId="207"/>
          <ac:spMkLst>
            <pc:docMk/>
            <pc:sldMk cId="2361675033" sldId="324"/>
            <ac:spMk id="53" creationId="{52587E69-F778-E294-45DD-ADF5D0564348}"/>
          </ac:spMkLst>
        </pc:spChg>
        <pc:spChg chg="add mod">
          <ac:chgData name="Francesco Maria Ciconte" userId="06e00e6aae845a1d" providerId="LiveId" clId="{AA4F6BCE-5798-43B2-BA4F-B31FEBEF6DE1}" dt="2025-03-25T04:45:45.387" v="161" actId="1076"/>
          <ac:spMkLst>
            <pc:docMk/>
            <pc:sldMk cId="2361675033" sldId="324"/>
            <ac:spMk id="54" creationId="{88C3E40E-4E1E-5C78-380E-99634982682E}"/>
          </ac:spMkLst>
        </pc:spChg>
        <pc:spChg chg="add mod">
          <ac:chgData name="Francesco Maria Ciconte" userId="06e00e6aae845a1d" providerId="LiveId" clId="{AA4F6BCE-5798-43B2-BA4F-B31FEBEF6DE1}" dt="2025-03-25T05:20:38.989" v="291" actId="207"/>
          <ac:spMkLst>
            <pc:docMk/>
            <pc:sldMk cId="2361675033" sldId="324"/>
            <ac:spMk id="55" creationId="{7F2E809B-E3E6-17C2-8D54-F1227A05FE6B}"/>
          </ac:spMkLst>
        </pc:spChg>
        <pc:spChg chg="add mod">
          <ac:chgData name="Francesco Maria Ciconte" userId="06e00e6aae845a1d" providerId="LiveId" clId="{AA4F6BCE-5798-43B2-BA4F-B31FEBEF6DE1}" dt="2025-03-25T04:56:47.070" v="214" actId="14100"/>
          <ac:spMkLst>
            <pc:docMk/>
            <pc:sldMk cId="2361675033" sldId="324"/>
            <ac:spMk id="56" creationId="{6DFFA85A-1DB7-0A4F-CE14-CED5B0EF394F}"/>
          </ac:spMkLst>
        </pc:spChg>
        <pc:spChg chg="add del">
          <ac:chgData name="Francesco Maria Ciconte" userId="06e00e6aae845a1d" providerId="LiveId" clId="{AA4F6BCE-5798-43B2-BA4F-B31FEBEF6DE1}" dt="2025-03-25T04:57:31.463" v="217" actId="21"/>
          <ac:spMkLst>
            <pc:docMk/>
            <pc:sldMk cId="2361675033" sldId="324"/>
            <ac:spMk id="63" creationId="{9E848DF9-2B29-0189-30F7-924A13BD6F32}"/>
          </ac:spMkLst>
        </pc:spChg>
        <pc:spChg chg="add mod">
          <ac:chgData name="Francesco Maria Ciconte" userId="06e00e6aae845a1d" providerId="LiveId" clId="{AA4F6BCE-5798-43B2-BA4F-B31FEBEF6DE1}" dt="2025-03-25T05:20:17.185" v="289" actId="14100"/>
          <ac:spMkLst>
            <pc:docMk/>
            <pc:sldMk cId="2361675033" sldId="324"/>
            <ac:spMk id="82" creationId="{81C422A3-806A-9C9E-D76C-4D0816919E98}"/>
          </ac:spMkLst>
        </pc:spChg>
        <pc:spChg chg="add mod">
          <ac:chgData name="Francesco Maria Ciconte" userId="06e00e6aae845a1d" providerId="LiveId" clId="{AA4F6BCE-5798-43B2-BA4F-B31FEBEF6DE1}" dt="2025-03-25T05:23:01.098" v="314" actId="207"/>
          <ac:spMkLst>
            <pc:docMk/>
            <pc:sldMk cId="2361675033" sldId="324"/>
            <ac:spMk id="83" creationId="{60F052C4-728B-22DE-FCA1-EC426946B99B}"/>
          </ac:spMkLst>
        </pc:spChg>
        <pc:spChg chg="add mod">
          <ac:chgData name="Francesco Maria Ciconte" userId="06e00e6aae845a1d" providerId="LiveId" clId="{AA4F6BCE-5798-43B2-BA4F-B31FEBEF6DE1}" dt="2025-03-25T05:29:04.189" v="338" actId="1076"/>
          <ac:spMkLst>
            <pc:docMk/>
            <pc:sldMk cId="2361675033" sldId="324"/>
            <ac:spMk id="86" creationId="{EDFCD826-41E4-223A-8F67-8C847868E772}"/>
          </ac:spMkLst>
        </pc:spChg>
        <pc:spChg chg="add mod">
          <ac:chgData name="Francesco Maria Ciconte" userId="06e00e6aae845a1d" providerId="LiveId" clId="{AA4F6BCE-5798-43B2-BA4F-B31FEBEF6DE1}" dt="2025-03-25T05:28:53.384" v="337" actId="1076"/>
          <ac:spMkLst>
            <pc:docMk/>
            <pc:sldMk cId="2361675033" sldId="324"/>
            <ac:spMk id="87" creationId="{FFE9BF5A-D2F3-36EB-4C1C-7467E15916F3}"/>
          </ac:spMkLst>
        </pc:spChg>
        <pc:spChg chg="add mod">
          <ac:chgData name="Francesco Maria Ciconte" userId="06e00e6aae845a1d" providerId="LiveId" clId="{AA4F6BCE-5798-43B2-BA4F-B31FEBEF6DE1}" dt="2025-03-25T05:33:18.795" v="404" actId="1076"/>
          <ac:spMkLst>
            <pc:docMk/>
            <pc:sldMk cId="2361675033" sldId="324"/>
            <ac:spMk id="88" creationId="{A1A09B2E-9DB7-09E8-6452-527FCBBE1CF4}"/>
          </ac:spMkLst>
        </pc:spChg>
        <pc:picChg chg="add mod">
          <ac:chgData name="Francesco Maria Ciconte" userId="06e00e6aae845a1d" providerId="LiveId" clId="{AA4F6BCE-5798-43B2-BA4F-B31FEBEF6DE1}" dt="2025-03-25T04:33:16.908" v="78" actId="14100"/>
          <ac:picMkLst>
            <pc:docMk/>
            <pc:sldMk cId="2361675033" sldId="324"/>
            <ac:picMk id="26" creationId="{32F463C2-3A0B-5708-3485-1656BBAFFB06}"/>
          </ac:picMkLst>
        </pc:picChg>
        <pc:picChg chg="add mod">
          <ac:chgData name="Francesco Maria Ciconte" userId="06e00e6aae845a1d" providerId="LiveId" clId="{AA4F6BCE-5798-43B2-BA4F-B31FEBEF6DE1}" dt="2025-03-25T05:27:16" v="319" actId="14100"/>
          <ac:picMkLst>
            <pc:docMk/>
            <pc:sldMk cId="2361675033" sldId="324"/>
            <ac:picMk id="85" creationId="{EC16255E-9E44-A8AE-D229-929ED2CB3408}"/>
          </ac:picMkLst>
        </pc:picChg>
        <pc:inkChg chg="add del">
          <ac:chgData name="Francesco Maria Ciconte" userId="06e00e6aae845a1d" providerId="LiveId" clId="{AA4F6BCE-5798-43B2-BA4F-B31FEBEF6DE1}" dt="2025-03-25T04:59:54.363" v="223" actId="9405"/>
          <ac:inkMkLst>
            <pc:docMk/>
            <pc:sldMk cId="2361675033" sldId="324"/>
            <ac:inkMk id="68" creationId="{D8794380-1D61-EB82-9854-081E9BB922E7}"/>
          </ac:inkMkLst>
        </pc:inkChg>
        <pc:cxnChg chg="mod">
          <ac:chgData name="Francesco Maria Ciconte" userId="06e00e6aae845a1d" providerId="LiveId" clId="{AA4F6BCE-5798-43B2-BA4F-B31FEBEF6DE1}" dt="2025-03-25T04:29:31.326" v="69" actId="14100"/>
          <ac:cxnSpMkLst>
            <pc:docMk/>
            <pc:sldMk cId="2361675033" sldId="324"/>
            <ac:cxnSpMk id="3" creationId="{BD6E3320-5B60-50C3-3F6E-8D7A05E299B2}"/>
          </ac:cxnSpMkLst>
        </pc:cxnChg>
        <pc:cxnChg chg="add mod">
          <ac:chgData name="Francesco Maria Ciconte" userId="06e00e6aae845a1d" providerId="LiveId" clId="{AA4F6BCE-5798-43B2-BA4F-B31FEBEF6DE1}" dt="2025-03-25T04:42:46.930" v="124" actId="14100"/>
          <ac:cxnSpMkLst>
            <pc:docMk/>
            <pc:sldMk cId="2361675033" sldId="324"/>
            <ac:cxnSpMk id="28" creationId="{C1E69DF0-F42C-1C04-4CA1-BC4279A4EAF2}"/>
          </ac:cxnSpMkLst>
        </pc:cxnChg>
        <pc:cxnChg chg="add mod">
          <ac:chgData name="Francesco Maria Ciconte" userId="06e00e6aae845a1d" providerId="LiveId" clId="{AA4F6BCE-5798-43B2-BA4F-B31FEBEF6DE1}" dt="2025-03-25T04:36:28.893" v="92" actId="1076"/>
          <ac:cxnSpMkLst>
            <pc:docMk/>
            <pc:sldMk cId="2361675033" sldId="324"/>
            <ac:cxnSpMk id="42" creationId="{CEBAA60B-3E3A-F19A-7E88-B48F1C3255B1}"/>
          </ac:cxnSpMkLst>
        </pc:cxnChg>
        <pc:cxnChg chg="add mod">
          <ac:chgData name="Francesco Maria Ciconte" userId="06e00e6aae845a1d" providerId="LiveId" clId="{AA4F6BCE-5798-43B2-BA4F-B31FEBEF6DE1}" dt="2025-03-25T04:40:31.925" v="114" actId="1076"/>
          <ac:cxnSpMkLst>
            <pc:docMk/>
            <pc:sldMk cId="2361675033" sldId="324"/>
            <ac:cxnSpMk id="45" creationId="{2784C831-8ED7-9A12-CD8F-8E3E2B09E3FD}"/>
          </ac:cxnSpMkLst>
        </pc:cxnChg>
        <pc:cxnChg chg="add mod">
          <ac:chgData name="Francesco Maria Ciconte" userId="06e00e6aae845a1d" providerId="LiveId" clId="{AA4F6BCE-5798-43B2-BA4F-B31FEBEF6DE1}" dt="2025-03-25T04:40:43.799" v="116" actId="1076"/>
          <ac:cxnSpMkLst>
            <pc:docMk/>
            <pc:sldMk cId="2361675033" sldId="324"/>
            <ac:cxnSpMk id="49" creationId="{06C69105-106B-4AE2-3888-AE93E3C78011}"/>
          </ac:cxnSpMkLst>
        </pc:cxnChg>
        <pc:cxnChg chg="add del mod">
          <ac:chgData name="Francesco Maria Ciconte" userId="06e00e6aae845a1d" providerId="LiveId" clId="{AA4F6BCE-5798-43B2-BA4F-B31FEBEF6DE1}" dt="2025-03-25T04:57:11.148" v="215" actId="21"/>
          <ac:cxnSpMkLst>
            <pc:docMk/>
            <pc:sldMk cId="2361675033" sldId="324"/>
            <ac:cxnSpMk id="58" creationId="{8178E9D7-B0A2-288F-3B73-3E9A1D13AC8C}"/>
          </ac:cxnSpMkLst>
        </pc:cxnChg>
        <pc:cxnChg chg="add del mod">
          <ac:chgData name="Francesco Maria Ciconte" userId="06e00e6aae845a1d" providerId="LiveId" clId="{AA4F6BCE-5798-43B2-BA4F-B31FEBEF6DE1}" dt="2025-03-25T05:00:07.793" v="227" actId="21"/>
          <ac:cxnSpMkLst>
            <pc:docMk/>
            <pc:sldMk cId="2361675033" sldId="324"/>
            <ac:cxnSpMk id="65" creationId="{DAA1036F-34EF-61AB-445A-CB2E9BACF2BD}"/>
          </ac:cxnSpMkLst>
        </pc:cxnChg>
        <pc:cxnChg chg="add mod">
          <ac:chgData name="Francesco Maria Ciconte" userId="06e00e6aae845a1d" providerId="LiveId" clId="{AA4F6BCE-5798-43B2-BA4F-B31FEBEF6DE1}" dt="2025-03-25T05:02:10.099" v="244" actId="208"/>
          <ac:cxnSpMkLst>
            <pc:docMk/>
            <pc:sldMk cId="2361675033" sldId="324"/>
            <ac:cxnSpMk id="71" creationId="{F436434D-FFCC-71BB-01C0-AA260D9C029F}"/>
          </ac:cxnSpMkLst>
        </pc:cxnChg>
      </pc:sldChg>
    </pc:docChg>
  </pc:docChgLst>
  <pc:docChgLst>
    <pc:chgData name="Francesco Maria Ciconte" userId="06e00e6aae845a1d" providerId="LiveId" clId="{D618489F-1EB8-4D2C-A52C-E4DBBF9955F0}"/>
    <pc:docChg chg="undo redo custSel addSld delSld modSld delMainMaster">
      <pc:chgData name="Francesco Maria Ciconte" userId="06e00e6aae845a1d" providerId="LiveId" clId="{D618489F-1EB8-4D2C-A52C-E4DBBF9955F0}" dt="2020-11-25T11:22:29.766" v="24592" actId="20577"/>
      <pc:docMkLst>
        <pc:docMk/>
      </pc:docMkLst>
      <pc:sldChg chg="addSp delSp modSp mod">
        <pc:chgData name="Francesco Maria Ciconte" userId="06e00e6aae845a1d" providerId="LiveId" clId="{D618489F-1EB8-4D2C-A52C-E4DBBF9955F0}" dt="2020-11-24T03:46:06.414" v="15807" actId="255"/>
        <pc:sldMkLst>
          <pc:docMk/>
          <pc:sldMk cId="4173942734" sldId="257"/>
        </pc:sldMkLst>
        <pc:spChg chg="mod">
          <ac:chgData name="Francesco Maria Ciconte" userId="06e00e6aae845a1d" providerId="LiveId" clId="{D618489F-1EB8-4D2C-A52C-E4DBBF9955F0}" dt="2020-11-24T03:46:06.414" v="15807" actId="255"/>
          <ac:spMkLst>
            <pc:docMk/>
            <pc:sldMk cId="4173942734" sldId="257"/>
            <ac:spMk id="2" creationId="{00000000-0000-0000-0000-000000000000}"/>
          </ac:spMkLst>
        </pc:spChg>
        <pc:spChg chg="mod">
          <ac:chgData name="Francesco Maria Ciconte" userId="06e00e6aae845a1d" providerId="LiveId" clId="{D618489F-1EB8-4D2C-A52C-E4DBBF9955F0}" dt="2020-11-21T10:25:35.305" v="1108" actId="114"/>
          <ac:spMkLst>
            <pc:docMk/>
            <pc:sldMk cId="4173942734" sldId="257"/>
            <ac:spMk id="7" creationId="{00000000-0000-0000-0000-000000000000}"/>
          </ac:spMkLst>
        </pc:spChg>
        <pc:picChg chg="add mod">
          <ac:chgData name="Francesco Maria Ciconte" userId="06e00e6aae845a1d" providerId="LiveId" clId="{D618489F-1EB8-4D2C-A52C-E4DBBF9955F0}" dt="2020-11-20T15:46:53.806" v="118" actId="1076"/>
          <ac:picMkLst>
            <pc:docMk/>
            <pc:sldMk cId="4173942734" sldId="257"/>
            <ac:picMk id="6" creationId="{391F4287-F9D1-4B3D-A564-1E525AE8BFDE}"/>
          </ac:picMkLst>
        </pc:picChg>
        <pc:picChg chg="del">
          <ac:chgData name="Francesco Maria Ciconte" userId="06e00e6aae845a1d" providerId="LiveId" clId="{D618489F-1EB8-4D2C-A52C-E4DBBF9955F0}" dt="2020-11-20T11:30:04.292" v="0" actId="21"/>
          <ac:picMkLst>
            <pc:docMk/>
            <pc:sldMk cId="4173942734" sldId="257"/>
            <ac:picMk id="2052" creationId="{E8EB4855-DAF8-4096-BA05-BDCEB253EC25}"/>
          </ac:picMkLst>
        </pc:picChg>
      </pc:sldChg>
      <pc:sldChg chg="addSp delSp modSp new mod modAnim">
        <pc:chgData name="Francesco Maria Ciconte" userId="06e00e6aae845a1d" providerId="LiveId" clId="{D618489F-1EB8-4D2C-A52C-E4DBBF9955F0}" dt="2020-11-24T07:21:08.840" v="19308" actId="1076"/>
        <pc:sldMkLst>
          <pc:docMk/>
          <pc:sldMk cId="3055719086" sldId="258"/>
        </pc:sldMkLst>
        <pc:spChg chg="mod">
          <ac:chgData name="Francesco Maria Ciconte" userId="06e00e6aae845a1d" providerId="LiveId" clId="{D618489F-1EB8-4D2C-A52C-E4DBBF9955F0}" dt="2020-11-24T04:26:46.547" v="16257" actId="207"/>
          <ac:spMkLst>
            <pc:docMk/>
            <pc:sldMk cId="3055719086" sldId="258"/>
            <ac:spMk id="2" creationId="{B39020EF-16D7-4D2C-83D1-AE40FAA18A15}"/>
          </ac:spMkLst>
        </pc:spChg>
        <pc:spChg chg="add mod">
          <ac:chgData name="Francesco Maria Ciconte" userId="06e00e6aae845a1d" providerId="LiveId" clId="{D618489F-1EB8-4D2C-A52C-E4DBBF9955F0}" dt="2020-11-21T09:28:01.348" v="332"/>
          <ac:spMkLst>
            <pc:docMk/>
            <pc:sldMk cId="3055719086" sldId="258"/>
            <ac:spMk id="3" creationId="{AA2D9A85-93B9-488D-B2EF-914FD344B449}"/>
          </ac:spMkLst>
        </pc:spChg>
        <pc:spChg chg="add mod">
          <ac:chgData name="Francesco Maria Ciconte" userId="06e00e6aae845a1d" providerId="LiveId" clId="{D618489F-1EB8-4D2C-A52C-E4DBBF9955F0}" dt="2020-11-21T10:06:49.836" v="654" actId="20577"/>
          <ac:spMkLst>
            <pc:docMk/>
            <pc:sldMk cId="3055719086" sldId="258"/>
            <ac:spMk id="4" creationId="{10668613-1B0F-4A41-BE4D-ED604D1AC077}"/>
          </ac:spMkLst>
        </pc:spChg>
        <pc:spChg chg="add mod">
          <ac:chgData name="Francesco Maria Ciconte" userId="06e00e6aae845a1d" providerId="LiveId" clId="{D618489F-1EB8-4D2C-A52C-E4DBBF9955F0}" dt="2020-11-21T09:33:03.407" v="420" actId="1076"/>
          <ac:spMkLst>
            <pc:docMk/>
            <pc:sldMk cId="3055719086" sldId="258"/>
            <ac:spMk id="5" creationId="{16FB76D9-6AF4-4BF2-B9A8-76BF52DAAF9A}"/>
          </ac:spMkLst>
        </pc:spChg>
        <pc:spChg chg="add mod">
          <ac:chgData name="Francesco Maria Ciconte" userId="06e00e6aae845a1d" providerId="LiveId" clId="{D618489F-1EB8-4D2C-A52C-E4DBBF9955F0}" dt="2020-11-21T09:46:52.523" v="539" actId="20577"/>
          <ac:spMkLst>
            <pc:docMk/>
            <pc:sldMk cId="3055719086" sldId="258"/>
            <ac:spMk id="6" creationId="{684F0859-2CE1-47A0-8F67-4C511D108C1D}"/>
          </ac:spMkLst>
        </pc:spChg>
        <pc:spChg chg="add mod">
          <ac:chgData name="Francesco Maria Ciconte" userId="06e00e6aae845a1d" providerId="LiveId" clId="{D618489F-1EB8-4D2C-A52C-E4DBBF9955F0}" dt="2020-11-21T09:34:41.981" v="447" actId="1076"/>
          <ac:spMkLst>
            <pc:docMk/>
            <pc:sldMk cId="3055719086" sldId="258"/>
            <ac:spMk id="7" creationId="{3055616E-1BB3-44C3-9F2E-8B02754ECD94}"/>
          </ac:spMkLst>
        </pc:spChg>
        <pc:spChg chg="add mod">
          <ac:chgData name="Francesco Maria Ciconte" userId="06e00e6aae845a1d" providerId="LiveId" clId="{D618489F-1EB8-4D2C-A52C-E4DBBF9955F0}" dt="2020-11-21T09:34:32.650" v="446" actId="208"/>
          <ac:spMkLst>
            <pc:docMk/>
            <pc:sldMk cId="3055719086" sldId="258"/>
            <ac:spMk id="8" creationId="{E664A07F-7528-4011-9348-D680A92F9FC1}"/>
          </ac:spMkLst>
        </pc:spChg>
        <pc:spChg chg="add mod">
          <ac:chgData name="Francesco Maria Ciconte" userId="06e00e6aae845a1d" providerId="LiveId" clId="{D618489F-1EB8-4D2C-A52C-E4DBBF9955F0}" dt="2020-11-21T09:37:16.804" v="467" actId="1076"/>
          <ac:spMkLst>
            <pc:docMk/>
            <pc:sldMk cId="3055719086" sldId="258"/>
            <ac:spMk id="9" creationId="{92B3E5CD-B88A-477F-A02B-1556D8C50871}"/>
          </ac:spMkLst>
        </pc:spChg>
        <pc:spChg chg="add mod">
          <ac:chgData name="Francesco Maria Ciconte" userId="06e00e6aae845a1d" providerId="LiveId" clId="{D618489F-1EB8-4D2C-A52C-E4DBBF9955F0}" dt="2020-11-21T09:37:59.440" v="474" actId="14100"/>
          <ac:spMkLst>
            <pc:docMk/>
            <pc:sldMk cId="3055719086" sldId="258"/>
            <ac:spMk id="10" creationId="{2DC2963C-C055-4335-83EA-134685D4E013}"/>
          </ac:spMkLst>
        </pc:spChg>
        <pc:spChg chg="add mod">
          <ac:chgData name="Francesco Maria Ciconte" userId="06e00e6aae845a1d" providerId="LiveId" clId="{D618489F-1EB8-4D2C-A52C-E4DBBF9955F0}" dt="2020-11-21T09:38:50.400" v="480" actId="1076"/>
          <ac:spMkLst>
            <pc:docMk/>
            <pc:sldMk cId="3055719086" sldId="258"/>
            <ac:spMk id="11" creationId="{E1C2B59B-A774-47F0-A314-F86058BE7219}"/>
          </ac:spMkLst>
        </pc:spChg>
        <pc:spChg chg="add mod">
          <ac:chgData name="Francesco Maria Ciconte" userId="06e00e6aae845a1d" providerId="LiveId" clId="{D618489F-1EB8-4D2C-A52C-E4DBBF9955F0}" dt="2020-11-21T09:50:13.084" v="566" actId="1076"/>
          <ac:spMkLst>
            <pc:docMk/>
            <pc:sldMk cId="3055719086" sldId="258"/>
            <ac:spMk id="12" creationId="{72B21C6E-64A3-4A9E-8B0D-36ADE270926A}"/>
          </ac:spMkLst>
        </pc:spChg>
        <pc:spChg chg="add mod">
          <ac:chgData name="Francesco Maria Ciconte" userId="06e00e6aae845a1d" providerId="LiveId" clId="{D618489F-1EB8-4D2C-A52C-E4DBBF9955F0}" dt="2020-11-21T10:20:59.146" v="1016" actId="113"/>
          <ac:spMkLst>
            <pc:docMk/>
            <pc:sldMk cId="3055719086" sldId="258"/>
            <ac:spMk id="13" creationId="{A399E1EA-231B-4ACB-9FF9-B2FE32F7D40C}"/>
          </ac:spMkLst>
        </pc:spChg>
        <pc:spChg chg="add mod">
          <ac:chgData name="Francesco Maria Ciconte" userId="06e00e6aae845a1d" providerId="LiveId" clId="{D618489F-1EB8-4D2C-A52C-E4DBBF9955F0}" dt="2020-11-21T10:07:53.308" v="662" actId="114"/>
          <ac:spMkLst>
            <pc:docMk/>
            <pc:sldMk cId="3055719086" sldId="258"/>
            <ac:spMk id="18" creationId="{9F0D8D95-CDD2-456E-8249-E5B927629B0B}"/>
          </ac:spMkLst>
        </pc:spChg>
        <pc:spChg chg="add mod">
          <ac:chgData name="Francesco Maria Ciconte" userId="06e00e6aae845a1d" providerId="LiveId" clId="{D618489F-1EB8-4D2C-A52C-E4DBBF9955F0}" dt="2020-11-21T09:47:10.544" v="541" actId="1076"/>
          <ac:spMkLst>
            <pc:docMk/>
            <pc:sldMk cId="3055719086" sldId="258"/>
            <ac:spMk id="19" creationId="{071EEC67-F395-41A5-988F-92FB8B1531A0}"/>
          </ac:spMkLst>
        </pc:spChg>
        <pc:spChg chg="add mod">
          <ac:chgData name="Francesco Maria Ciconte" userId="06e00e6aae845a1d" providerId="LiveId" clId="{D618489F-1EB8-4D2C-A52C-E4DBBF9955F0}" dt="2020-11-21T09:47:01.880" v="540" actId="1076"/>
          <ac:spMkLst>
            <pc:docMk/>
            <pc:sldMk cId="3055719086" sldId="258"/>
            <ac:spMk id="20" creationId="{67AA180A-E52B-4966-A7E9-4EA1E695311B}"/>
          </ac:spMkLst>
        </pc:spChg>
        <pc:spChg chg="add mod">
          <ac:chgData name="Francesco Maria Ciconte" userId="06e00e6aae845a1d" providerId="LiveId" clId="{D618489F-1EB8-4D2C-A52C-E4DBBF9955F0}" dt="2020-11-21T09:47:21.916" v="543" actId="1076"/>
          <ac:spMkLst>
            <pc:docMk/>
            <pc:sldMk cId="3055719086" sldId="258"/>
            <ac:spMk id="21" creationId="{482C66CF-33E4-4C82-B3AF-2CD773A3A570}"/>
          </ac:spMkLst>
        </pc:spChg>
        <pc:spChg chg="add mod">
          <ac:chgData name="Francesco Maria Ciconte" userId="06e00e6aae845a1d" providerId="LiveId" clId="{D618489F-1EB8-4D2C-A52C-E4DBBF9955F0}" dt="2020-11-21T09:47:49.165" v="547" actId="1076"/>
          <ac:spMkLst>
            <pc:docMk/>
            <pc:sldMk cId="3055719086" sldId="258"/>
            <ac:spMk id="22" creationId="{EBFCD4BD-7D8F-4B8D-9F3F-F9E2FE958633}"/>
          </ac:spMkLst>
        </pc:spChg>
        <pc:spChg chg="add mod">
          <ac:chgData name="Francesco Maria Ciconte" userId="06e00e6aae845a1d" providerId="LiveId" clId="{D618489F-1EB8-4D2C-A52C-E4DBBF9955F0}" dt="2020-11-21T09:48:04.893" v="549" actId="1076"/>
          <ac:spMkLst>
            <pc:docMk/>
            <pc:sldMk cId="3055719086" sldId="258"/>
            <ac:spMk id="23" creationId="{7B385C7D-3C85-4FE1-850D-D582C773EDB8}"/>
          </ac:spMkLst>
        </pc:spChg>
        <pc:spChg chg="add mod">
          <ac:chgData name="Francesco Maria Ciconte" userId="06e00e6aae845a1d" providerId="LiveId" clId="{D618489F-1EB8-4D2C-A52C-E4DBBF9955F0}" dt="2020-11-21T10:21:04.484" v="1017" actId="113"/>
          <ac:spMkLst>
            <pc:docMk/>
            <pc:sldMk cId="3055719086" sldId="258"/>
            <ac:spMk id="24" creationId="{3674A3E5-97E2-45E8-BD84-8787756543D6}"/>
          </ac:spMkLst>
        </pc:spChg>
        <pc:spChg chg="add mod">
          <ac:chgData name="Francesco Maria Ciconte" userId="06e00e6aae845a1d" providerId="LiveId" clId="{D618489F-1EB8-4D2C-A52C-E4DBBF9955F0}" dt="2020-11-21T10:07:29.470" v="660" actId="20577"/>
          <ac:spMkLst>
            <pc:docMk/>
            <pc:sldMk cId="3055719086" sldId="258"/>
            <ac:spMk id="26" creationId="{770E51ED-6B8D-44C1-91FD-B70F6E588D1E}"/>
          </ac:spMkLst>
        </pc:spChg>
        <pc:spChg chg="add mod">
          <ac:chgData name="Francesco Maria Ciconte" userId="06e00e6aae845a1d" providerId="LiveId" clId="{D618489F-1EB8-4D2C-A52C-E4DBBF9955F0}" dt="2020-11-21T10:35:13.779" v="1263" actId="113"/>
          <ac:spMkLst>
            <pc:docMk/>
            <pc:sldMk cId="3055719086" sldId="258"/>
            <ac:spMk id="27" creationId="{5F52D114-486E-4C47-8980-6261EAE13B47}"/>
          </ac:spMkLst>
        </pc:spChg>
        <pc:spChg chg="add del">
          <ac:chgData name="Francesco Maria Ciconte" userId="06e00e6aae845a1d" providerId="LiveId" clId="{D618489F-1EB8-4D2C-A52C-E4DBBF9955F0}" dt="2020-11-21T10:01:46.072" v="608" actId="11529"/>
          <ac:spMkLst>
            <pc:docMk/>
            <pc:sldMk cId="3055719086" sldId="258"/>
            <ac:spMk id="28" creationId="{46284AC3-BA50-47EA-8FAA-4BB2DCC8ECA0}"/>
          </ac:spMkLst>
        </pc:spChg>
        <pc:spChg chg="add mod">
          <ac:chgData name="Francesco Maria Ciconte" userId="06e00e6aae845a1d" providerId="LiveId" clId="{D618489F-1EB8-4D2C-A52C-E4DBBF9955F0}" dt="2020-11-21T10:35:42.561" v="1272" actId="207"/>
          <ac:spMkLst>
            <pc:docMk/>
            <pc:sldMk cId="3055719086" sldId="258"/>
            <ac:spMk id="29" creationId="{2FF7CF02-A00D-4BC4-A854-2F6117C89A3F}"/>
          </ac:spMkLst>
        </pc:spChg>
        <pc:spChg chg="add mod">
          <ac:chgData name="Francesco Maria Ciconte" userId="06e00e6aae845a1d" providerId="LiveId" clId="{D618489F-1EB8-4D2C-A52C-E4DBBF9955F0}" dt="2020-11-24T07:21:08.840" v="19308" actId="1076"/>
          <ac:spMkLst>
            <pc:docMk/>
            <pc:sldMk cId="3055719086" sldId="258"/>
            <ac:spMk id="30" creationId="{DE4E8357-06F3-4C94-82B5-08B2DD6C4D6C}"/>
          </ac:spMkLst>
        </pc:spChg>
        <pc:spChg chg="add mod">
          <ac:chgData name="Francesco Maria Ciconte" userId="06e00e6aae845a1d" providerId="LiveId" clId="{D618489F-1EB8-4D2C-A52C-E4DBBF9955F0}" dt="2020-11-21T10:12:55.897" v="701" actId="1076"/>
          <ac:spMkLst>
            <pc:docMk/>
            <pc:sldMk cId="3055719086" sldId="258"/>
            <ac:spMk id="31" creationId="{1A2B8913-C902-4AA4-9768-C4C82CC69BEB}"/>
          </ac:spMkLst>
        </pc:spChg>
        <pc:spChg chg="add mod">
          <ac:chgData name="Francesco Maria Ciconte" userId="06e00e6aae845a1d" providerId="LiveId" clId="{D618489F-1EB8-4D2C-A52C-E4DBBF9955F0}" dt="2020-11-21T10:12:24.859" v="699" actId="207"/>
          <ac:spMkLst>
            <pc:docMk/>
            <pc:sldMk cId="3055719086" sldId="258"/>
            <ac:spMk id="32" creationId="{FDE445D6-991C-49E7-9616-84CC64A70F7A}"/>
          </ac:spMkLst>
        </pc:spChg>
        <pc:spChg chg="add mod">
          <ac:chgData name="Francesco Maria Ciconte" userId="06e00e6aae845a1d" providerId="LiveId" clId="{D618489F-1EB8-4D2C-A52C-E4DBBF9955F0}" dt="2020-11-21T10:14:53.651" v="739" actId="1076"/>
          <ac:spMkLst>
            <pc:docMk/>
            <pc:sldMk cId="3055719086" sldId="258"/>
            <ac:spMk id="33" creationId="{3BDA6DCC-D5AF-4809-8E94-63BDE54DF7DE}"/>
          </ac:spMkLst>
        </pc:spChg>
        <pc:spChg chg="add mod">
          <ac:chgData name="Francesco Maria Ciconte" userId="06e00e6aae845a1d" providerId="LiveId" clId="{D618489F-1EB8-4D2C-A52C-E4DBBF9955F0}" dt="2020-11-21T10:16:22.538" v="772" actId="122"/>
          <ac:spMkLst>
            <pc:docMk/>
            <pc:sldMk cId="3055719086" sldId="258"/>
            <ac:spMk id="34" creationId="{6FE480E3-E713-43A4-9656-CFA47C2ADE26}"/>
          </ac:spMkLst>
        </pc:spChg>
        <pc:spChg chg="add mod">
          <ac:chgData name="Francesco Maria Ciconte" userId="06e00e6aae845a1d" providerId="LiveId" clId="{D618489F-1EB8-4D2C-A52C-E4DBBF9955F0}" dt="2020-11-21T10:17:18.651" v="780" actId="1076"/>
          <ac:spMkLst>
            <pc:docMk/>
            <pc:sldMk cId="3055719086" sldId="258"/>
            <ac:spMk id="35" creationId="{B96F4010-57DB-4662-9BE0-7CB76CEE55F7}"/>
          </ac:spMkLst>
        </pc:spChg>
        <pc:spChg chg="add del mod">
          <ac:chgData name="Francesco Maria Ciconte" userId="06e00e6aae845a1d" providerId="LiveId" clId="{D618489F-1EB8-4D2C-A52C-E4DBBF9955F0}" dt="2020-11-21T10:28:32.115" v="1143" actId="21"/>
          <ac:spMkLst>
            <pc:docMk/>
            <pc:sldMk cId="3055719086" sldId="258"/>
            <ac:spMk id="36" creationId="{29BA5F56-D5D6-442E-8DC7-36729F4DB155}"/>
          </ac:spMkLst>
        </pc:spChg>
        <pc:spChg chg="add mod">
          <ac:chgData name="Francesco Maria Ciconte" userId="06e00e6aae845a1d" providerId="LiveId" clId="{D618489F-1EB8-4D2C-A52C-E4DBBF9955F0}" dt="2020-11-21T10:28:07.666" v="1139" actId="20577"/>
          <ac:spMkLst>
            <pc:docMk/>
            <pc:sldMk cId="3055719086" sldId="258"/>
            <ac:spMk id="37" creationId="{E3A88983-7D6C-4AD5-B2FF-CB8215A2421C}"/>
          </ac:spMkLst>
        </pc:spChg>
        <pc:spChg chg="add mod">
          <ac:chgData name="Francesco Maria Ciconte" userId="06e00e6aae845a1d" providerId="LiveId" clId="{D618489F-1EB8-4D2C-A52C-E4DBBF9955F0}" dt="2020-11-22T09:49:29.221" v="4565" actId="20577"/>
          <ac:spMkLst>
            <pc:docMk/>
            <pc:sldMk cId="3055719086" sldId="258"/>
            <ac:spMk id="38" creationId="{92E760A1-0EE6-4723-BB30-0E45F047B6AB}"/>
          </ac:spMkLst>
        </pc:spChg>
        <pc:cxnChg chg="add mod">
          <ac:chgData name="Francesco Maria Ciconte" userId="06e00e6aae845a1d" providerId="LiveId" clId="{D618489F-1EB8-4D2C-A52C-E4DBBF9955F0}" dt="2020-11-21T09:43:28.801" v="524" actId="208"/>
          <ac:cxnSpMkLst>
            <pc:docMk/>
            <pc:sldMk cId="3055719086" sldId="258"/>
            <ac:cxnSpMk id="15" creationId="{14CCE55D-1214-4906-8FF7-BE22DC9E09F7}"/>
          </ac:cxnSpMkLst>
        </pc:cxnChg>
        <pc:cxnChg chg="add mod">
          <ac:chgData name="Francesco Maria Ciconte" userId="06e00e6aae845a1d" providerId="LiveId" clId="{D618489F-1EB8-4D2C-A52C-E4DBBF9955F0}" dt="2020-11-21T09:49:13.498" v="555" actId="1076"/>
          <ac:cxnSpMkLst>
            <pc:docMk/>
            <pc:sldMk cId="3055719086" sldId="258"/>
            <ac:cxnSpMk id="25" creationId="{5DF2727D-6AB7-4C7A-A9BF-ABCCD73EB832}"/>
          </ac:cxnSpMkLst>
        </pc:cxnChg>
      </pc:sldChg>
      <pc:sldChg chg="addSp modSp new mod modAnim">
        <pc:chgData name="Francesco Maria Ciconte" userId="06e00e6aae845a1d" providerId="LiveId" clId="{D618489F-1EB8-4D2C-A52C-E4DBBF9955F0}" dt="2020-11-24T04:27:03.585" v="16258"/>
        <pc:sldMkLst>
          <pc:docMk/>
          <pc:sldMk cId="2976477649" sldId="259"/>
        </pc:sldMkLst>
        <pc:spChg chg="mod">
          <ac:chgData name="Francesco Maria Ciconte" userId="06e00e6aae845a1d" providerId="LiveId" clId="{D618489F-1EB8-4D2C-A52C-E4DBBF9955F0}" dt="2020-11-24T04:27:03.585" v="16258"/>
          <ac:spMkLst>
            <pc:docMk/>
            <pc:sldMk cId="2976477649" sldId="259"/>
            <ac:spMk id="2" creationId="{C0871D74-D40C-4B1B-85F1-27E3288E8227}"/>
          </ac:spMkLst>
        </pc:spChg>
        <pc:spChg chg="add mod">
          <ac:chgData name="Francesco Maria Ciconte" userId="06e00e6aae845a1d" providerId="LiveId" clId="{D618489F-1EB8-4D2C-A52C-E4DBBF9955F0}" dt="2020-11-21T10:38:33.777" v="1292" actId="20577"/>
          <ac:spMkLst>
            <pc:docMk/>
            <pc:sldMk cId="2976477649" sldId="259"/>
            <ac:spMk id="3" creationId="{F4841D2C-6E63-4301-9287-6DA9698E65E2}"/>
          </ac:spMkLst>
        </pc:spChg>
        <pc:spChg chg="add mod">
          <ac:chgData name="Francesco Maria Ciconte" userId="06e00e6aae845a1d" providerId="LiveId" clId="{D618489F-1EB8-4D2C-A52C-E4DBBF9955F0}" dt="2020-11-21T10:40:15.800" v="1348" actId="20577"/>
          <ac:spMkLst>
            <pc:docMk/>
            <pc:sldMk cId="2976477649" sldId="259"/>
            <ac:spMk id="4" creationId="{B4C82746-D40F-4DE9-8A44-AB9DC3AA7EF3}"/>
          </ac:spMkLst>
        </pc:spChg>
        <pc:spChg chg="add mod">
          <ac:chgData name="Francesco Maria Ciconte" userId="06e00e6aae845a1d" providerId="LiveId" clId="{D618489F-1EB8-4D2C-A52C-E4DBBF9955F0}" dt="2020-11-21T10:51:45.834" v="1596" actId="20577"/>
          <ac:spMkLst>
            <pc:docMk/>
            <pc:sldMk cId="2976477649" sldId="259"/>
            <ac:spMk id="5" creationId="{F7196842-22FC-4398-9DBD-0493756CB796}"/>
          </ac:spMkLst>
        </pc:spChg>
        <pc:spChg chg="add mod">
          <ac:chgData name="Francesco Maria Ciconte" userId="06e00e6aae845a1d" providerId="LiveId" clId="{D618489F-1EB8-4D2C-A52C-E4DBBF9955F0}" dt="2020-11-21T10:47:00.212" v="1444" actId="114"/>
          <ac:spMkLst>
            <pc:docMk/>
            <pc:sldMk cId="2976477649" sldId="259"/>
            <ac:spMk id="6" creationId="{18E75CFB-A25F-4E46-BD4E-73BD1A9C28D1}"/>
          </ac:spMkLst>
        </pc:spChg>
        <pc:spChg chg="add mod">
          <ac:chgData name="Francesco Maria Ciconte" userId="06e00e6aae845a1d" providerId="LiveId" clId="{D618489F-1EB8-4D2C-A52C-E4DBBF9955F0}" dt="2020-11-21T10:47:57.340" v="1469" actId="1076"/>
          <ac:spMkLst>
            <pc:docMk/>
            <pc:sldMk cId="2976477649" sldId="259"/>
            <ac:spMk id="7" creationId="{46C023B6-6456-4BBC-93D1-6117CA6F75E8}"/>
          </ac:spMkLst>
        </pc:spChg>
        <pc:spChg chg="add mod">
          <ac:chgData name="Francesco Maria Ciconte" userId="06e00e6aae845a1d" providerId="LiveId" clId="{D618489F-1EB8-4D2C-A52C-E4DBBF9955F0}" dt="2020-11-21T10:49:10.153" v="1503" actId="1076"/>
          <ac:spMkLst>
            <pc:docMk/>
            <pc:sldMk cId="2976477649" sldId="259"/>
            <ac:spMk id="8" creationId="{0073A956-9EAC-4294-9D16-A7F96DE1C89B}"/>
          </ac:spMkLst>
        </pc:spChg>
        <pc:spChg chg="add mod">
          <ac:chgData name="Francesco Maria Ciconte" userId="06e00e6aae845a1d" providerId="LiveId" clId="{D618489F-1EB8-4D2C-A52C-E4DBBF9955F0}" dt="2020-11-21T10:51:39.499" v="1595" actId="20577"/>
          <ac:spMkLst>
            <pc:docMk/>
            <pc:sldMk cId="2976477649" sldId="259"/>
            <ac:spMk id="9" creationId="{22780A6F-C4B0-4262-8E5D-EBBED8D5F2E5}"/>
          </ac:spMkLst>
        </pc:spChg>
        <pc:spChg chg="add mod">
          <ac:chgData name="Francesco Maria Ciconte" userId="06e00e6aae845a1d" providerId="LiveId" clId="{D618489F-1EB8-4D2C-A52C-E4DBBF9955F0}" dt="2020-11-21T11:32:33.007" v="2213" actId="20577"/>
          <ac:spMkLst>
            <pc:docMk/>
            <pc:sldMk cId="2976477649" sldId="259"/>
            <ac:spMk id="10" creationId="{7F6F580D-8A4B-44A7-999F-789D0C63862D}"/>
          </ac:spMkLst>
        </pc:spChg>
        <pc:spChg chg="add mod">
          <ac:chgData name="Francesco Maria Ciconte" userId="06e00e6aae845a1d" providerId="LiveId" clId="{D618489F-1EB8-4D2C-A52C-E4DBBF9955F0}" dt="2020-11-21T11:04:43.541" v="1821" actId="114"/>
          <ac:spMkLst>
            <pc:docMk/>
            <pc:sldMk cId="2976477649" sldId="259"/>
            <ac:spMk id="11" creationId="{7044EFCA-20C2-4705-BF7B-0D37319E180C}"/>
          </ac:spMkLst>
        </pc:spChg>
        <pc:spChg chg="add mod">
          <ac:chgData name="Francesco Maria Ciconte" userId="06e00e6aae845a1d" providerId="LiveId" clId="{D618489F-1EB8-4D2C-A52C-E4DBBF9955F0}" dt="2020-11-21T11:01:17.358" v="1778" actId="1076"/>
          <ac:spMkLst>
            <pc:docMk/>
            <pc:sldMk cId="2976477649" sldId="259"/>
            <ac:spMk id="12" creationId="{385316D9-D55D-4524-9C57-714470513C94}"/>
          </ac:spMkLst>
        </pc:spChg>
      </pc:sldChg>
      <pc:sldChg chg="addSp delSp modSp new mod modAnim">
        <pc:chgData name="Francesco Maria Ciconte" userId="06e00e6aae845a1d" providerId="LiveId" clId="{D618489F-1EB8-4D2C-A52C-E4DBBF9955F0}" dt="2020-11-24T04:27:09.795" v="16259"/>
        <pc:sldMkLst>
          <pc:docMk/>
          <pc:sldMk cId="3660742852" sldId="260"/>
        </pc:sldMkLst>
        <pc:spChg chg="mod">
          <ac:chgData name="Francesco Maria Ciconte" userId="06e00e6aae845a1d" providerId="LiveId" clId="{D618489F-1EB8-4D2C-A52C-E4DBBF9955F0}" dt="2020-11-24T04:27:09.795" v="16259"/>
          <ac:spMkLst>
            <pc:docMk/>
            <pc:sldMk cId="3660742852" sldId="260"/>
            <ac:spMk id="2" creationId="{6181653C-DFA0-4CC4-958B-6C32820FEFFC}"/>
          </ac:spMkLst>
        </pc:spChg>
        <pc:spChg chg="add mod">
          <ac:chgData name="Francesco Maria Ciconte" userId="06e00e6aae845a1d" providerId="LiveId" clId="{D618489F-1EB8-4D2C-A52C-E4DBBF9955F0}" dt="2020-11-21T11:09:46.787" v="1852" actId="113"/>
          <ac:spMkLst>
            <pc:docMk/>
            <pc:sldMk cId="3660742852" sldId="260"/>
            <ac:spMk id="3" creationId="{F4701012-0292-44B5-A285-CB82A3BF3A33}"/>
          </ac:spMkLst>
        </pc:spChg>
        <pc:spChg chg="add mod">
          <ac:chgData name="Francesco Maria Ciconte" userId="06e00e6aae845a1d" providerId="LiveId" clId="{D618489F-1EB8-4D2C-A52C-E4DBBF9955F0}" dt="2020-11-22T07:36:26.731" v="2866" actId="1076"/>
          <ac:spMkLst>
            <pc:docMk/>
            <pc:sldMk cId="3660742852" sldId="260"/>
            <ac:spMk id="4" creationId="{823FA7FB-537B-4A2E-A439-A1A3BA62E4BB}"/>
          </ac:spMkLst>
        </pc:spChg>
        <pc:spChg chg="add mod">
          <ac:chgData name="Francesco Maria Ciconte" userId="06e00e6aae845a1d" providerId="LiveId" clId="{D618489F-1EB8-4D2C-A52C-E4DBBF9955F0}" dt="2020-11-21T16:29:32.172" v="2318" actId="20577"/>
          <ac:spMkLst>
            <pc:docMk/>
            <pc:sldMk cId="3660742852" sldId="260"/>
            <ac:spMk id="5" creationId="{1CB0FF2D-B970-4CE6-8595-23D68E53AA88}"/>
          </ac:spMkLst>
        </pc:spChg>
        <pc:spChg chg="add del mod">
          <ac:chgData name="Francesco Maria Ciconte" userId="06e00e6aae845a1d" providerId="LiveId" clId="{D618489F-1EB8-4D2C-A52C-E4DBBF9955F0}" dt="2020-11-21T11:17:21.247" v="2094"/>
          <ac:spMkLst>
            <pc:docMk/>
            <pc:sldMk cId="3660742852" sldId="260"/>
            <ac:spMk id="5" creationId="{52FBD907-90DC-43F0-948F-FCFE5C984155}"/>
          </ac:spMkLst>
        </pc:spChg>
        <pc:spChg chg="add del mod">
          <ac:chgData name="Francesco Maria Ciconte" userId="06e00e6aae845a1d" providerId="LiveId" clId="{D618489F-1EB8-4D2C-A52C-E4DBBF9955F0}" dt="2020-11-21T16:31:17.210" v="2366" actId="21"/>
          <ac:spMkLst>
            <pc:docMk/>
            <pc:sldMk cId="3660742852" sldId="260"/>
            <ac:spMk id="6" creationId="{A2EBC525-CC2E-4E7F-9767-863A2F577839}"/>
          </ac:spMkLst>
        </pc:spChg>
        <pc:spChg chg="add mod">
          <ac:chgData name="Francesco Maria Ciconte" userId="06e00e6aae845a1d" providerId="LiveId" clId="{D618489F-1EB8-4D2C-A52C-E4DBBF9955F0}" dt="2020-11-21T11:32:55.011" v="2223" actId="20577"/>
          <ac:spMkLst>
            <pc:docMk/>
            <pc:sldMk cId="3660742852" sldId="260"/>
            <ac:spMk id="7" creationId="{0AC4666E-6051-4609-9A36-E3ABD6F4907F}"/>
          </ac:spMkLst>
        </pc:spChg>
        <pc:spChg chg="add mod">
          <ac:chgData name="Francesco Maria Ciconte" userId="06e00e6aae845a1d" providerId="LiveId" clId="{D618489F-1EB8-4D2C-A52C-E4DBBF9955F0}" dt="2020-11-21T16:46:32.943" v="2837" actId="790"/>
          <ac:spMkLst>
            <pc:docMk/>
            <pc:sldMk cId="3660742852" sldId="260"/>
            <ac:spMk id="8" creationId="{09788563-90C4-4064-8544-7F28B4CB50A7}"/>
          </ac:spMkLst>
        </pc:spChg>
        <pc:spChg chg="add del mod">
          <ac:chgData name="Francesco Maria Ciconte" userId="06e00e6aae845a1d" providerId="LiveId" clId="{D618489F-1EB8-4D2C-A52C-E4DBBF9955F0}" dt="2020-11-21T11:26:43.495" v="2183"/>
          <ac:spMkLst>
            <pc:docMk/>
            <pc:sldMk cId="3660742852" sldId="260"/>
            <ac:spMk id="8" creationId="{8B76F92D-33D4-44B7-AF05-DF93C96B465B}"/>
          </ac:spMkLst>
        </pc:spChg>
        <pc:spChg chg="add mod">
          <ac:chgData name="Francesco Maria Ciconte" userId="06e00e6aae845a1d" providerId="LiveId" clId="{D618489F-1EB8-4D2C-A52C-E4DBBF9955F0}" dt="2020-11-21T11:28:07.861" v="2193" actId="1076"/>
          <ac:spMkLst>
            <pc:docMk/>
            <pc:sldMk cId="3660742852" sldId="260"/>
            <ac:spMk id="9" creationId="{164C770B-BD3F-4400-9968-9DFA513899CB}"/>
          </ac:spMkLst>
        </pc:spChg>
        <pc:spChg chg="add mod">
          <ac:chgData name="Francesco Maria Ciconte" userId="06e00e6aae845a1d" providerId="LiveId" clId="{D618489F-1EB8-4D2C-A52C-E4DBBF9955F0}" dt="2020-11-21T16:48:06.876" v="2856" actId="20577"/>
          <ac:spMkLst>
            <pc:docMk/>
            <pc:sldMk cId="3660742852" sldId="260"/>
            <ac:spMk id="10" creationId="{1B0B9CEA-BC68-430A-AAA9-721899ADBB2E}"/>
          </ac:spMkLst>
        </pc:spChg>
        <pc:spChg chg="add mod">
          <ac:chgData name="Francesco Maria Ciconte" userId="06e00e6aae845a1d" providerId="LiveId" clId="{D618489F-1EB8-4D2C-A52C-E4DBBF9955F0}" dt="2020-11-21T16:08:47.529" v="2270" actId="1076"/>
          <ac:spMkLst>
            <pc:docMk/>
            <pc:sldMk cId="3660742852" sldId="260"/>
            <ac:spMk id="12" creationId="{8C038E46-0F1F-4FDC-B40F-C97486636277}"/>
          </ac:spMkLst>
        </pc:spChg>
        <pc:spChg chg="add del mod">
          <ac:chgData name="Francesco Maria Ciconte" userId="06e00e6aae845a1d" providerId="LiveId" clId="{D618489F-1EB8-4D2C-A52C-E4DBBF9955F0}" dt="2020-11-21T11:33:06.034" v="2224" actId="21"/>
          <ac:spMkLst>
            <pc:docMk/>
            <pc:sldMk cId="3660742852" sldId="260"/>
            <ac:spMk id="13" creationId="{F4C9BA08-C81B-44CA-95AB-87D73704689F}"/>
          </ac:spMkLst>
        </pc:spChg>
        <pc:spChg chg="add mod">
          <ac:chgData name="Francesco Maria Ciconte" userId="06e00e6aae845a1d" providerId="LiveId" clId="{D618489F-1EB8-4D2C-A52C-E4DBBF9955F0}" dt="2020-11-21T16:08:33.770" v="2269" actId="207"/>
          <ac:spMkLst>
            <pc:docMk/>
            <pc:sldMk cId="3660742852" sldId="260"/>
            <ac:spMk id="14" creationId="{EBC30DB0-EB3A-42C9-BF3D-CA7132295AF6}"/>
          </ac:spMkLst>
        </pc:spChg>
        <pc:spChg chg="add del mod">
          <ac:chgData name="Francesco Maria Ciconte" userId="06e00e6aae845a1d" providerId="LiveId" clId="{D618489F-1EB8-4D2C-A52C-E4DBBF9955F0}" dt="2020-11-21T16:07:57.807" v="2266" actId="21"/>
          <ac:spMkLst>
            <pc:docMk/>
            <pc:sldMk cId="3660742852" sldId="260"/>
            <ac:spMk id="15" creationId="{F236B706-3995-454C-937E-FC6022E67008}"/>
          </ac:spMkLst>
        </pc:spChg>
        <pc:spChg chg="add del mod">
          <ac:chgData name="Francesco Maria Ciconte" userId="06e00e6aae845a1d" providerId="LiveId" clId="{D618489F-1EB8-4D2C-A52C-E4DBBF9955F0}" dt="2020-11-21T16:07:41.860" v="2265" actId="21"/>
          <ac:spMkLst>
            <pc:docMk/>
            <pc:sldMk cId="3660742852" sldId="260"/>
            <ac:spMk id="16" creationId="{00F618AB-D2B4-4B96-816C-0A66C5D6846F}"/>
          </ac:spMkLst>
        </pc:spChg>
        <pc:graphicFrameChg chg="add del mod">
          <ac:chgData name="Francesco Maria Ciconte" userId="06e00e6aae845a1d" providerId="LiveId" clId="{D618489F-1EB8-4D2C-A52C-E4DBBF9955F0}" dt="2020-11-21T11:10:27.010" v="1854"/>
          <ac:graphicFrameMkLst>
            <pc:docMk/>
            <pc:sldMk cId="3660742852" sldId="260"/>
            <ac:graphicFrameMk id="4" creationId="{7155F831-E206-4017-BFF3-31903A0F8BCD}"/>
          </ac:graphicFrameMkLst>
        </pc:graphicFrameChg>
        <pc:graphicFrameChg chg="add del mod modGraphic">
          <ac:chgData name="Francesco Maria Ciconte" userId="06e00e6aae845a1d" providerId="LiveId" clId="{D618489F-1EB8-4D2C-A52C-E4DBBF9955F0}" dt="2020-11-21T11:17:21.231" v="2092" actId="21"/>
          <ac:graphicFrameMkLst>
            <pc:docMk/>
            <pc:sldMk cId="3660742852" sldId="260"/>
            <ac:graphicFrameMk id="6" creationId="{0168E185-012D-4F27-905A-2C1DDD5A992D}"/>
          </ac:graphicFrameMkLst>
        </pc:graphicFrameChg>
        <pc:cxnChg chg="add mod">
          <ac:chgData name="Francesco Maria Ciconte" userId="06e00e6aae845a1d" providerId="LiveId" clId="{D618489F-1EB8-4D2C-A52C-E4DBBF9955F0}" dt="2020-11-21T11:29:01.142" v="2196" actId="208"/>
          <ac:cxnSpMkLst>
            <pc:docMk/>
            <pc:sldMk cId="3660742852" sldId="260"/>
            <ac:cxnSpMk id="11" creationId="{0F3495DE-1ECC-495E-843C-8320D656E291}"/>
          </ac:cxnSpMkLst>
        </pc:cxnChg>
      </pc:sldChg>
      <pc:sldChg chg="addSp delSp modSp new mod modAnim">
        <pc:chgData name="Francesco Maria Ciconte" userId="06e00e6aae845a1d" providerId="LiveId" clId="{D618489F-1EB8-4D2C-A52C-E4DBBF9955F0}" dt="2020-11-24T04:27:15.458" v="16260"/>
        <pc:sldMkLst>
          <pc:docMk/>
          <pc:sldMk cId="846511083" sldId="261"/>
        </pc:sldMkLst>
        <pc:spChg chg="mod">
          <ac:chgData name="Francesco Maria Ciconte" userId="06e00e6aae845a1d" providerId="LiveId" clId="{D618489F-1EB8-4D2C-A52C-E4DBBF9955F0}" dt="2020-11-24T04:27:15.458" v="16260"/>
          <ac:spMkLst>
            <pc:docMk/>
            <pc:sldMk cId="846511083" sldId="261"/>
            <ac:spMk id="2" creationId="{AA6AA582-6043-4634-A13D-522AA4547B2D}"/>
          </ac:spMkLst>
        </pc:spChg>
        <pc:spChg chg="add mod">
          <ac:chgData name="Francesco Maria Ciconte" userId="06e00e6aae845a1d" providerId="LiveId" clId="{D618489F-1EB8-4D2C-A52C-E4DBBF9955F0}" dt="2020-11-23T19:27:44.506" v="12005" actId="20577"/>
          <ac:spMkLst>
            <pc:docMk/>
            <pc:sldMk cId="846511083" sldId="261"/>
            <ac:spMk id="3" creationId="{6BA96561-66B8-4334-9E41-9F252D2E7AD9}"/>
          </ac:spMkLst>
        </pc:spChg>
        <pc:spChg chg="add mod">
          <ac:chgData name="Francesco Maria Ciconte" userId="06e00e6aae845a1d" providerId="LiveId" clId="{D618489F-1EB8-4D2C-A52C-E4DBBF9955F0}" dt="2020-11-22T08:38:12.783" v="3715" actId="20577"/>
          <ac:spMkLst>
            <pc:docMk/>
            <pc:sldMk cId="846511083" sldId="261"/>
            <ac:spMk id="4" creationId="{1F651310-8A1D-4C71-A1DD-BB612D6C8375}"/>
          </ac:spMkLst>
        </pc:spChg>
        <pc:spChg chg="add mod">
          <ac:chgData name="Francesco Maria Ciconte" userId="06e00e6aae845a1d" providerId="LiveId" clId="{D618489F-1EB8-4D2C-A52C-E4DBBF9955F0}" dt="2020-11-22T08:38:19.394" v="3716" actId="20577"/>
          <ac:spMkLst>
            <pc:docMk/>
            <pc:sldMk cId="846511083" sldId="261"/>
            <ac:spMk id="5" creationId="{A186AAB1-310B-4577-A6F6-739B75B482B6}"/>
          </ac:spMkLst>
        </pc:spChg>
        <pc:spChg chg="add mod">
          <ac:chgData name="Francesco Maria Ciconte" userId="06e00e6aae845a1d" providerId="LiveId" clId="{D618489F-1EB8-4D2C-A52C-E4DBBF9955F0}" dt="2020-11-22T08:38:23.969" v="3718" actId="20577"/>
          <ac:spMkLst>
            <pc:docMk/>
            <pc:sldMk cId="846511083" sldId="261"/>
            <ac:spMk id="6" creationId="{D2CCDFD7-1590-45E2-B316-A6D879621AFA}"/>
          </ac:spMkLst>
        </pc:spChg>
        <pc:spChg chg="add mod">
          <ac:chgData name="Francesco Maria Ciconte" userId="06e00e6aae845a1d" providerId="LiveId" clId="{D618489F-1EB8-4D2C-A52C-E4DBBF9955F0}" dt="2020-11-22T08:01:49.519" v="3103" actId="20577"/>
          <ac:spMkLst>
            <pc:docMk/>
            <pc:sldMk cId="846511083" sldId="261"/>
            <ac:spMk id="7" creationId="{3B386426-FF73-4EEE-B859-D6BECE725B6C}"/>
          </ac:spMkLst>
        </pc:spChg>
        <pc:spChg chg="add mod">
          <ac:chgData name="Francesco Maria Ciconte" userId="06e00e6aae845a1d" providerId="LiveId" clId="{D618489F-1EB8-4D2C-A52C-E4DBBF9955F0}" dt="2020-11-22T08:13:47.475" v="3365" actId="1076"/>
          <ac:spMkLst>
            <pc:docMk/>
            <pc:sldMk cId="846511083" sldId="261"/>
            <ac:spMk id="8" creationId="{BC55B37B-C47B-4271-9534-DA63B8A8218A}"/>
          </ac:spMkLst>
        </pc:spChg>
        <pc:spChg chg="add mod">
          <ac:chgData name="Francesco Maria Ciconte" userId="06e00e6aae845a1d" providerId="LiveId" clId="{D618489F-1EB8-4D2C-A52C-E4DBBF9955F0}" dt="2020-11-22T08:13:53.998" v="3366" actId="1076"/>
          <ac:spMkLst>
            <pc:docMk/>
            <pc:sldMk cId="846511083" sldId="261"/>
            <ac:spMk id="9" creationId="{CBD1687F-9A4F-47A7-98B4-6D87C68B2C1F}"/>
          </ac:spMkLst>
        </pc:spChg>
        <pc:spChg chg="add mod">
          <ac:chgData name="Francesco Maria Ciconte" userId="06e00e6aae845a1d" providerId="LiveId" clId="{D618489F-1EB8-4D2C-A52C-E4DBBF9955F0}" dt="2020-11-22T08:16:18.068" v="3416" actId="1076"/>
          <ac:spMkLst>
            <pc:docMk/>
            <pc:sldMk cId="846511083" sldId="261"/>
            <ac:spMk id="11" creationId="{08640EF6-39AF-4E5B-9D12-9D8184741B0F}"/>
          </ac:spMkLst>
        </pc:spChg>
        <pc:spChg chg="add del mod">
          <ac:chgData name="Francesco Maria Ciconte" userId="06e00e6aae845a1d" providerId="LiveId" clId="{D618489F-1EB8-4D2C-A52C-E4DBBF9955F0}" dt="2020-11-22T08:16:28.896" v="3419"/>
          <ac:spMkLst>
            <pc:docMk/>
            <pc:sldMk cId="846511083" sldId="261"/>
            <ac:spMk id="12" creationId="{776F17DF-2014-4B8C-AD45-693DF78EE754}"/>
          </ac:spMkLst>
        </pc:spChg>
        <pc:spChg chg="add mod">
          <ac:chgData name="Francesco Maria Ciconte" userId="06e00e6aae845a1d" providerId="LiveId" clId="{D618489F-1EB8-4D2C-A52C-E4DBBF9955F0}" dt="2020-11-22T08:16:54.625" v="3421" actId="1076"/>
          <ac:spMkLst>
            <pc:docMk/>
            <pc:sldMk cId="846511083" sldId="261"/>
            <ac:spMk id="13" creationId="{D71DFFF0-BD52-4BF5-B02C-49359D6688F9}"/>
          </ac:spMkLst>
        </pc:spChg>
        <pc:spChg chg="add mod">
          <ac:chgData name="Francesco Maria Ciconte" userId="06e00e6aae845a1d" providerId="LiveId" clId="{D618489F-1EB8-4D2C-A52C-E4DBBF9955F0}" dt="2020-11-22T08:17:04.105" v="3423" actId="1076"/>
          <ac:spMkLst>
            <pc:docMk/>
            <pc:sldMk cId="846511083" sldId="261"/>
            <ac:spMk id="14" creationId="{28FD1FE3-A3A8-4D26-9541-420E92BF00CB}"/>
          </ac:spMkLst>
        </pc:spChg>
        <pc:spChg chg="add mod">
          <ac:chgData name="Francesco Maria Ciconte" userId="06e00e6aae845a1d" providerId="LiveId" clId="{D618489F-1EB8-4D2C-A52C-E4DBBF9955F0}" dt="2020-11-22T08:17:35.516" v="3431" actId="1076"/>
          <ac:spMkLst>
            <pc:docMk/>
            <pc:sldMk cId="846511083" sldId="261"/>
            <ac:spMk id="15" creationId="{6334DA3A-659A-405E-B2EF-C684E2E15CFC}"/>
          </ac:spMkLst>
        </pc:spChg>
        <pc:spChg chg="add mod">
          <ac:chgData name="Francesco Maria Ciconte" userId="06e00e6aae845a1d" providerId="LiveId" clId="{D618489F-1EB8-4D2C-A52C-E4DBBF9955F0}" dt="2020-11-22T08:18:56.313" v="3554" actId="20577"/>
          <ac:spMkLst>
            <pc:docMk/>
            <pc:sldMk cId="846511083" sldId="261"/>
            <ac:spMk id="16" creationId="{8C4A5C7C-0DA3-4A87-948A-BA28C45574BD}"/>
          </ac:spMkLst>
        </pc:spChg>
        <pc:graphicFrameChg chg="add del mod">
          <ac:chgData name="Francesco Maria Ciconte" userId="06e00e6aae845a1d" providerId="LiveId" clId="{D618489F-1EB8-4D2C-A52C-E4DBBF9955F0}" dt="2020-11-22T08:05:30.139" v="3238"/>
          <ac:graphicFrameMkLst>
            <pc:docMk/>
            <pc:sldMk cId="846511083" sldId="261"/>
            <ac:graphicFrameMk id="10" creationId="{1B0C83B8-27F9-43AB-A3A5-792ED1277EED}"/>
          </ac:graphicFrameMkLst>
        </pc:graphicFrameChg>
      </pc:sldChg>
      <pc:sldChg chg="addSp delSp modSp new mod modAnim">
        <pc:chgData name="Francesco Maria Ciconte" userId="06e00e6aae845a1d" providerId="LiveId" clId="{D618489F-1EB8-4D2C-A52C-E4DBBF9955F0}" dt="2020-11-24T04:27:21.259" v="16261"/>
        <pc:sldMkLst>
          <pc:docMk/>
          <pc:sldMk cId="421531997" sldId="262"/>
        </pc:sldMkLst>
        <pc:spChg chg="mod">
          <ac:chgData name="Francesco Maria Ciconte" userId="06e00e6aae845a1d" providerId="LiveId" clId="{D618489F-1EB8-4D2C-A52C-E4DBBF9955F0}" dt="2020-11-24T04:27:21.259" v="16261"/>
          <ac:spMkLst>
            <pc:docMk/>
            <pc:sldMk cId="421531997" sldId="262"/>
            <ac:spMk id="2" creationId="{E0EB5796-B6FE-492D-A881-1872F53D3284}"/>
          </ac:spMkLst>
        </pc:spChg>
        <pc:spChg chg="add mod">
          <ac:chgData name="Francesco Maria Ciconte" userId="06e00e6aae845a1d" providerId="LiveId" clId="{D618489F-1EB8-4D2C-A52C-E4DBBF9955F0}" dt="2020-11-23T19:27:50.283" v="12008" actId="20577"/>
          <ac:spMkLst>
            <pc:docMk/>
            <pc:sldMk cId="421531997" sldId="262"/>
            <ac:spMk id="3" creationId="{E466B300-4401-4B02-B86B-A6A6CB813E81}"/>
          </ac:spMkLst>
        </pc:spChg>
        <pc:spChg chg="add mod">
          <ac:chgData name="Francesco Maria Ciconte" userId="06e00e6aae845a1d" providerId="LiveId" clId="{D618489F-1EB8-4D2C-A52C-E4DBBF9955F0}" dt="2020-11-22T09:01:04.051" v="3995" actId="1076"/>
          <ac:spMkLst>
            <pc:docMk/>
            <pc:sldMk cId="421531997" sldId="262"/>
            <ac:spMk id="4" creationId="{A7927690-DB25-4C8C-B9E0-1CCF16F8E648}"/>
          </ac:spMkLst>
        </pc:spChg>
        <pc:spChg chg="add mod">
          <ac:chgData name="Francesco Maria Ciconte" userId="06e00e6aae845a1d" providerId="LiveId" clId="{D618489F-1EB8-4D2C-A52C-E4DBBF9955F0}" dt="2020-11-22T09:00:58.070" v="3994" actId="1076"/>
          <ac:spMkLst>
            <pc:docMk/>
            <pc:sldMk cId="421531997" sldId="262"/>
            <ac:spMk id="5" creationId="{76F826EC-C0D8-4D75-92F5-104DFD368B4F}"/>
          </ac:spMkLst>
        </pc:spChg>
        <pc:spChg chg="add del mod">
          <ac:chgData name="Francesco Maria Ciconte" userId="06e00e6aae845a1d" providerId="LiveId" clId="{D618489F-1EB8-4D2C-A52C-E4DBBF9955F0}" dt="2020-11-22T08:43:56.498" v="3775"/>
          <ac:spMkLst>
            <pc:docMk/>
            <pc:sldMk cId="421531997" sldId="262"/>
            <ac:spMk id="6" creationId="{333AF332-7FEB-4259-ADEA-B394DE9FEDDB}"/>
          </ac:spMkLst>
        </pc:spChg>
        <pc:spChg chg="add mod">
          <ac:chgData name="Francesco Maria Ciconte" userId="06e00e6aae845a1d" providerId="LiveId" clId="{D618489F-1EB8-4D2C-A52C-E4DBBF9955F0}" dt="2020-11-22T09:00:51.647" v="3993" actId="1076"/>
          <ac:spMkLst>
            <pc:docMk/>
            <pc:sldMk cId="421531997" sldId="262"/>
            <ac:spMk id="7" creationId="{7D1D4302-1398-4ADE-B01C-37C2AEC9341E}"/>
          </ac:spMkLst>
        </pc:spChg>
        <pc:spChg chg="add mod">
          <ac:chgData name="Francesco Maria Ciconte" userId="06e00e6aae845a1d" providerId="LiveId" clId="{D618489F-1EB8-4D2C-A52C-E4DBBF9955F0}" dt="2020-11-22T09:00:30.311" v="3989" actId="1076"/>
          <ac:spMkLst>
            <pc:docMk/>
            <pc:sldMk cId="421531997" sldId="262"/>
            <ac:spMk id="8" creationId="{F3393854-EE43-45A1-8914-F8278A7284A4}"/>
          </ac:spMkLst>
        </pc:spChg>
        <pc:spChg chg="add mod">
          <ac:chgData name="Francesco Maria Ciconte" userId="06e00e6aae845a1d" providerId="LiveId" clId="{D618489F-1EB8-4D2C-A52C-E4DBBF9955F0}" dt="2020-11-22T09:00:47.895" v="3992" actId="1076"/>
          <ac:spMkLst>
            <pc:docMk/>
            <pc:sldMk cId="421531997" sldId="262"/>
            <ac:spMk id="9" creationId="{CFBD11A3-5ABA-468D-8580-73118D468D0A}"/>
          </ac:spMkLst>
        </pc:spChg>
        <pc:spChg chg="add mod">
          <ac:chgData name="Francesco Maria Ciconte" userId="06e00e6aae845a1d" providerId="LiveId" clId="{D618489F-1EB8-4D2C-A52C-E4DBBF9955F0}" dt="2020-11-22T09:00:35.748" v="3990" actId="1076"/>
          <ac:spMkLst>
            <pc:docMk/>
            <pc:sldMk cId="421531997" sldId="262"/>
            <ac:spMk id="10" creationId="{67B5A1D4-94EF-40DD-B484-8C2A90C10581}"/>
          </ac:spMkLst>
        </pc:spChg>
        <pc:spChg chg="add del">
          <ac:chgData name="Francesco Maria Ciconte" userId="06e00e6aae845a1d" providerId="LiveId" clId="{D618489F-1EB8-4D2C-A52C-E4DBBF9955F0}" dt="2020-11-22T08:59:37.393" v="3984" actId="22"/>
          <ac:spMkLst>
            <pc:docMk/>
            <pc:sldMk cId="421531997" sldId="262"/>
            <ac:spMk id="12" creationId="{7A98AD30-A193-4A4D-85AB-7756CFAF7FE0}"/>
          </ac:spMkLst>
        </pc:spChg>
        <pc:spChg chg="add del mod">
          <ac:chgData name="Francesco Maria Ciconte" userId="06e00e6aae845a1d" providerId="LiveId" clId="{D618489F-1EB8-4D2C-A52C-E4DBBF9955F0}" dt="2020-11-22T09:00:18.216" v="3988" actId="21"/>
          <ac:spMkLst>
            <pc:docMk/>
            <pc:sldMk cId="421531997" sldId="262"/>
            <ac:spMk id="13" creationId="{38A517E5-FDA5-4E63-A39D-CF24158FFBD0}"/>
          </ac:spMkLst>
        </pc:spChg>
      </pc:sldChg>
      <pc:sldChg chg="addSp delSp modSp new mod modAnim">
        <pc:chgData name="Francesco Maria Ciconte" userId="06e00e6aae845a1d" providerId="LiveId" clId="{D618489F-1EB8-4D2C-A52C-E4DBBF9955F0}" dt="2020-11-24T04:27:27.917" v="16262"/>
        <pc:sldMkLst>
          <pc:docMk/>
          <pc:sldMk cId="489037255" sldId="263"/>
        </pc:sldMkLst>
        <pc:spChg chg="mod">
          <ac:chgData name="Francesco Maria Ciconte" userId="06e00e6aae845a1d" providerId="LiveId" clId="{D618489F-1EB8-4D2C-A52C-E4DBBF9955F0}" dt="2020-11-24T04:27:27.917" v="16262"/>
          <ac:spMkLst>
            <pc:docMk/>
            <pc:sldMk cId="489037255" sldId="263"/>
            <ac:spMk id="2" creationId="{FD019F9C-6988-420D-A924-DDA76C1D1664}"/>
          </ac:spMkLst>
        </pc:spChg>
        <pc:spChg chg="add del mod">
          <ac:chgData name="Francesco Maria Ciconte" userId="06e00e6aae845a1d" providerId="LiveId" clId="{D618489F-1EB8-4D2C-A52C-E4DBBF9955F0}" dt="2020-11-22T09:02:35.360" v="4004"/>
          <ac:spMkLst>
            <pc:docMk/>
            <pc:sldMk cId="489037255" sldId="263"/>
            <ac:spMk id="3" creationId="{D621E9D5-8D15-40D5-9D18-A9A18B489B30}"/>
          </ac:spMkLst>
        </pc:spChg>
        <pc:spChg chg="add del">
          <ac:chgData name="Francesco Maria Ciconte" userId="06e00e6aae845a1d" providerId="LiveId" clId="{D618489F-1EB8-4D2C-A52C-E4DBBF9955F0}" dt="2020-11-22T09:02:07.616" v="4000"/>
          <ac:spMkLst>
            <pc:docMk/>
            <pc:sldMk cId="489037255" sldId="263"/>
            <ac:spMk id="4" creationId="{CDB114F6-DA22-427C-8562-30A2F469F604}"/>
          </ac:spMkLst>
        </pc:spChg>
        <pc:spChg chg="add del">
          <ac:chgData name="Francesco Maria Ciconte" userId="06e00e6aae845a1d" providerId="LiveId" clId="{D618489F-1EB8-4D2C-A52C-E4DBBF9955F0}" dt="2020-11-22T09:02:07.616" v="4000"/>
          <ac:spMkLst>
            <pc:docMk/>
            <pc:sldMk cId="489037255" sldId="263"/>
            <ac:spMk id="6" creationId="{2D3C27D0-D639-4ECB-BAD8-53A38027B348}"/>
          </ac:spMkLst>
        </pc:spChg>
        <pc:spChg chg="add del">
          <ac:chgData name="Francesco Maria Ciconte" userId="06e00e6aae845a1d" providerId="LiveId" clId="{D618489F-1EB8-4D2C-A52C-E4DBBF9955F0}" dt="2020-11-22T09:02:07.616" v="4000"/>
          <ac:spMkLst>
            <pc:docMk/>
            <pc:sldMk cId="489037255" sldId="263"/>
            <ac:spMk id="7" creationId="{3F341081-842F-49AA-B79B-A49FE0677C67}"/>
          </ac:spMkLst>
        </pc:spChg>
        <pc:spChg chg="add del">
          <ac:chgData name="Francesco Maria Ciconte" userId="06e00e6aae845a1d" providerId="LiveId" clId="{D618489F-1EB8-4D2C-A52C-E4DBBF9955F0}" dt="2020-11-22T09:02:07.616" v="4000"/>
          <ac:spMkLst>
            <pc:docMk/>
            <pc:sldMk cId="489037255" sldId="263"/>
            <ac:spMk id="8" creationId="{A28BE767-7F4F-477C-BB22-9D423E2C9C0B}"/>
          </ac:spMkLst>
        </pc:spChg>
        <pc:spChg chg="add del">
          <ac:chgData name="Francesco Maria Ciconte" userId="06e00e6aae845a1d" providerId="LiveId" clId="{D618489F-1EB8-4D2C-A52C-E4DBBF9955F0}" dt="2020-11-22T09:02:34.233" v="4002"/>
          <ac:spMkLst>
            <pc:docMk/>
            <pc:sldMk cId="489037255" sldId="263"/>
            <ac:spMk id="9" creationId="{1BF6A6A3-69F7-480B-92CA-A09250EB9071}"/>
          </ac:spMkLst>
        </pc:spChg>
        <pc:spChg chg="add del">
          <ac:chgData name="Francesco Maria Ciconte" userId="06e00e6aae845a1d" providerId="LiveId" clId="{D618489F-1EB8-4D2C-A52C-E4DBBF9955F0}" dt="2020-11-22T09:02:34.233" v="4002"/>
          <ac:spMkLst>
            <pc:docMk/>
            <pc:sldMk cId="489037255" sldId="263"/>
            <ac:spMk id="11" creationId="{86016A7C-AC53-4B55-82A4-9D98C56074B6}"/>
          </ac:spMkLst>
        </pc:spChg>
        <pc:spChg chg="add del mod">
          <ac:chgData name="Francesco Maria Ciconte" userId="06e00e6aae845a1d" providerId="LiveId" clId="{D618489F-1EB8-4D2C-A52C-E4DBBF9955F0}" dt="2020-11-22T09:03:16.024" v="4015" actId="767"/>
          <ac:spMkLst>
            <pc:docMk/>
            <pc:sldMk cId="489037255" sldId="263"/>
            <ac:spMk id="12" creationId="{59713976-8E5A-4402-9EF8-8A59929CA137}"/>
          </ac:spMkLst>
        </pc:spChg>
        <pc:spChg chg="add del">
          <ac:chgData name="Francesco Maria Ciconte" userId="06e00e6aae845a1d" providerId="LiveId" clId="{D618489F-1EB8-4D2C-A52C-E4DBBF9955F0}" dt="2020-11-22T09:03:15.587" v="4014"/>
          <ac:spMkLst>
            <pc:docMk/>
            <pc:sldMk cId="489037255" sldId="263"/>
            <ac:spMk id="13" creationId="{FAC81E06-FDEF-4254-A368-43A5FC682B7A}"/>
          </ac:spMkLst>
        </pc:spChg>
        <pc:spChg chg="add del">
          <ac:chgData name="Francesco Maria Ciconte" userId="06e00e6aae845a1d" providerId="LiveId" clId="{D618489F-1EB8-4D2C-A52C-E4DBBF9955F0}" dt="2020-11-22T09:03:15.587" v="4014"/>
          <ac:spMkLst>
            <pc:docMk/>
            <pc:sldMk cId="489037255" sldId="263"/>
            <ac:spMk id="15" creationId="{7A426B84-2D03-412C-9B58-B7D6612DB40A}"/>
          </ac:spMkLst>
        </pc:spChg>
        <pc:spChg chg="add del mod">
          <ac:chgData name="Francesco Maria Ciconte" userId="06e00e6aae845a1d" providerId="LiveId" clId="{D618489F-1EB8-4D2C-A52C-E4DBBF9955F0}" dt="2020-11-22T09:03:15.102" v="4013" actId="767"/>
          <ac:spMkLst>
            <pc:docMk/>
            <pc:sldMk cId="489037255" sldId="263"/>
            <ac:spMk id="16" creationId="{FC1BB04E-1C4A-41DC-A7ED-C2E4C1C591BC}"/>
          </ac:spMkLst>
        </pc:spChg>
        <pc:spChg chg="add mod">
          <ac:chgData name="Francesco Maria Ciconte" userId="06e00e6aae845a1d" providerId="LiveId" clId="{D618489F-1EB8-4D2C-A52C-E4DBBF9955F0}" dt="2020-11-22T09:08:48.945" v="4154" actId="20577"/>
          <ac:spMkLst>
            <pc:docMk/>
            <pc:sldMk cId="489037255" sldId="263"/>
            <ac:spMk id="17" creationId="{C2DFD567-B417-4B66-9493-D1F49BB1B826}"/>
          </ac:spMkLst>
        </pc:spChg>
        <pc:spChg chg="add mod">
          <ac:chgData name="Francesco Maria Ciconte" userId="06e00e6aae845a1d" providerId="LiveId" clId="{D618489F-1EB8-4D2C-A52C-E4DBBF9955F0}" dt="2020-11-22T09:11:41.062" v="4188" actId="20577"/>
          <ac:spMkLst>
            <pc:docMk/>
            <pc:sldMk cId="489037255" sldId="263"/>
            <ac:spMk id="18" creationId="{6A38071B-F2DD-4AA9-9EFB-3DD59EFDF876}"/>
          </ac:spMkLst>
        </pc:spChg>
        <pc:spChg chg="add mod">
          <ac:chgData name="Francesco Maria Ciconte" userId="06e00e6aae845a1d" providerId="LiveId" clId="{D618489F-1EB8-4D2C-A52C-E4DBBF9955F0}" dt="2020-11-22T09:14:16.044" v="4223" actId="20577"/>
          <ac:spMkLst>
            <pc:docMk/>
            <pc:sldMk cId="489037255" sldId="263"/>
            <ac:spMk id="19" creationId="{49EA9030-B6F8-44D5-A7F5-A3BD466754FD}"/>
          </ac:spMkLst>
        </pc:spChg>
        <pc:spChg chg="add mod">
          <ac:chgData name="Francesco Maria Ciconte" userId="06e00e6aae845a1d" providerId="LiveId" clId="{D618489F-1EB8-4D2C-A52C-E4DBBF9955F0}" dt="2020-11-22T09:18:39.955" v="4354" actId="790"/>
          <ac:spMkLst>
            <pc:docMk/>
            <pc:sldMk cId="489037255" sldId="263"/>
            <ac:spMk id="20" creationId="{639876F1-2A3C-4054-94BA-0D9F96B92AE3}"/>
          </ac:spMkLst>
        </pc:spChg>
        <pc:spChg chg="add mod">
          <ac:chgData name="Francesco Maria Ciconte" userId="06e00e6aae845a1d" providerId="LiveId" clId="{D618489F-1EB8-4D2C-A52C-E4DBBF9955F0}" dt="2020-11-22T10:16:15.577" v="5142" actId="1076"/>
          <ac:spMkLst>
            <pc:docMk/>
            <pc:sldMk cId="489037255" sldId="263"/>
            <ac:spMk id="21" creationId="{2D70755C-EB54-4D7B-9899-85B6A53F1EAE}"/>
          </ac:spMkLst>
        </pc:spChg>
        <pc:spChg chg="add mod">
          <ac:chgData name="Francesco Maria Ciconte" userId="06e00e6aae845a1d" providerId="LiveId" clId="{D618489F-1EB8-4D2C-A52C-E4DBBF9955F0}" dt="2020-11-22T10:12:26.829" v="5127" actId="20577"/>
          <ac:spMkLst>
            <pc:docMk/>
            <pc:sldMk cId="489037255" sldId="263"/>
            <ac:spMk id="22" creationId="{A2817146-AFAE-4A3D-9D0B-17B57226E0DA}"/>
          </ac:spMkLst>
        </pc:spChg>
        <pc:spChg chg="add mod">
          <ac:chgData name="Francesco Maria Ciconte" userId="06e00e6aae845a1d" providerId="LiveId" clId="{D618489F-1EB8-4D2C-A52C-E4DBBF9955F0}" dt="2020-11-22T10:06:57.697" v="5019" actId="20577"/>
          <ac:spMkLst>
            <pc:docMk/>
            <pc:sldMk cId="489037255" sldId="263"/>
            <ac:spMk id="23" creationId="{7B6EB31E-A1A4-40E5-9049-40D0F825CB24}"/>
          </ac:spMkLst>
        </pc:spChg>
        <pc:spChg chg="add mod">
          <ac:chgData name="Francesco Maria Ciconte" userId="06e00e6aae845a1d" providerId="LiveId" clId="{D618489F-1EB8-4D2C-A52C-E4DBBF9955F0}" dt="2020-11-22T10:07:03.540" v="5021" actId="20577"/>
          <ac:spMkLst>
            <pc:docMk/>
            <pc:sldMk cId="489037255" sldId="263"/>
            <ac:spMk id="24" creationId="{7A2595E1-4072-4B33-B6EC-DA3D4502F335}"/>
          </ac:spMkLst>
        </pc:spChg>
        <pc:spChg chg="add mod">
          <ac:chgData name="Francesco Maria Ciconte" userId="06e00e6aae845a1d" providerId="LiveId" clId="{D618489F-1EB8-4D2C-A52C-E4DBBF9955F0}" dt="2020-11-22T10:07:27.071" v="5026" actId="20577"/>
          <ac:spMkLst>
            <pc:docMk/>
            <pc:sldMk cId="489037255" sldId="263"/>
            <ac:spMk id="25" creationId="{32E5F40E-FBBC-480A-93E3-21AD557290DD}"/>
          </ac:spMkLst>
        </pc:spChg>
        <pc:spChg chg="add mod">
          <ac:chgData name="Francesco Maria Ciconte" userId="06e00e6aae845a1d" providerId="LiveId" clId="{D618489F-1EB8-4D2C-A52C-E4DBBF9955F0}" dt="2020-11-22T10:07:57.419" v="5043" actId="1076"/>
          <ac:spMkLst>
            <pc:docMk/>
            <pc:sldMk cId="489037255" sldId="263"/>
            <ac:spMk id="26" creationId="{521C9F21-B644-412C-8DF2-BE0D15A01218}"/>
          </ac:spMkLst>
        </pc:spChg>
        <pc:spChg chg="add mod">
          <ac:chgData name="Francesco Maria Ciconte" userId="06e00e6aae845a1d" providerId="LiveId" clId="{D618489F-1EB8-4D2C-A52C-E4DBBF9955F0}" dt="2020-11-22T10:08:02.745" v="5044" actId="1076"/>
          <ac:spMkLst>
            <pc:docMk/>
            <pc:sldMk cId="489037255" sldId="263"/>
            <ac:spMk id="27" creationId="{93AE35C3-B915-45CF-8145-B08460EBE9D4}"/>
          </ac:spMkLst>
        </pc:spChg>
        <pc:spChg chg="add mod">
          <ac:chgData name="Francesco Maria Ciconte" userId="06e00e6aae845a1d" providerId="LiveId" clId="{D618489F-1EB8-4D2C-A52C-E4DBBF9955F0}" dt="2020-11-22T10:08:41.480" v="5086" actId="20577"/>
          <ac:spMkLst>
            <pc:docMk/>
            <pc:sldMk cId="489037255" sldId="263"/>
            <ac:spMk id="28" creationId="{132A8923-4C0E-4C55-8355-B3179A7932EE}"/>
          </ac:spMkLst>
        </pc:spChg>
        <pc:spChg chg="add del mod">
          <ac:chgData name="Francesco Maria Ciconte" userId="06e00e6aae845a1d" providerId="LiveId" clId="{D618489F-1EB8-4D2C-A52C-E4DBBF9955F0}" dt="2020-11-22T10:09:31.804" v="5088" actId="767"/>
          <ac:spMkLst>
            <pc:docMk/>
            <pc:sldMk cId="489037255" sldId="263"/>
            <ac:spMk id="29" creationId="{181EB614-03E0-4235-B309-AFB527DED37B}"/>
          </ac:spMkLst>
        </pc:spChg>
        <pc:spChg chg="add mod">
          <ac:chgData name="Francesco Maria Ciconte" userId="06e00e6aae845a1d" providerId="LiveId" clId="{D618489F-1EB8-4D2C-A52C-E4DBBF9955F0}" dt="2020-11-22T10:10:16.565" v="5094" actId="113"/>
          <ac:spMkLst>
            <pc:docMk/>
            <pc:sldMk cId="489037255" sldId="263"/>
            <ac:spMk id="30" creationId="{097E45BA-78FB-4F9B-9C77-9D843D5F9153}"/>
          </ac:spMkLst>
        </pc:spChg>
        <pc:spChg chg="add mod">
          <ac:chgData name="Francesco Maria Ciconte" userId="06e00e6aae845a1d" providerId="LiveId" clId="{D618489F-1EB8-4D2C-A52C-E4DBBF9955F0}" dt="2020-11-22T10:11:02.623" v="5100" actId="1076"/>
          <ac:spMkLst>
            <pc:docMk/>
            <pc:sldMk cId="489037255" sldId="263"/>
            <ac:spMk id="31" creationId="{7AC5A221-C798-4ABF-AC26-47DE8252E5EB}"/>
          </ac:spMkLst>
        </pc:spChg>
        <pc:spChg chg="add mod">
          <ac:chgData name="Francesco Maria Ciconte" userId="06e00e6aae845a1d" providerId="LiveId" clId="{D618489F-1EB8-4D2C-A52C-E4DBBF9955F0}" dt="2020-11-22T10:11:29.100" v="5109" actId="1076"/>
          <ac:spMkLst>
            <pc:docMk/>
            <pc:sldMk cId="489037255" sldId="263"/>
            <ac:spMk id="32" creationId="{14096340-F186-42F1-89DA-8184AC43AE4D}"/>
          </ac:spMkLst>
        </pc:spChg>
        <pc:cxnChg chg="add del">
          <ac:chgData name="Francesco Maria Ciconte" userId="06e00e6aae845a1d" providerId="LiveId" clId="{D618489F-1EB8-4D2C-A52C-E4DBBF9955F0}" dt="2020-11-22T09:02:07.616" v="4000"/>
          <ac:cxnSpMkLst>
            <pc:docMk/>
            <pc:sldMk cId="489037255" sldId="263"/>
            <ac:cxnSpMk id="5" creationId="{6A5BB2AE-4430-4C60-B31E-E84EF15D8BC1}"/>
          </ac:cxnSpMkLst>
        </pc:cxnChg>
        <pc:cxnChg chg="add del">
          <ac:chgData name="Francesco Maria Ciconte" userId="06e00e6aae845a1d" providerId="LiveId" clId="{D618489F-1EB8-4D2C-A52C-E4DBBF9955F0}" dt="2020-11-22T09:02:34.233" v="4002"/>
          <ac:cxnSpMkLst>
            <pc:docMk/>
            <pc:sldMk cId="489037255" sldId="263"/>
            <ac:cxnSpMk id="10" creationId="{4F2335C4-8230-4C04-ABE5-65F1B212602C}"/>
          </ac:cxnSpMkLst>
        </pc:cxnChg>
        <pc:cxnChg chg="add del">
          <ac:chgData name="Francesco Maria Ciconte" userId="06e00e6aae845a1d" providerId="LiveId" clId="{D618489F-1EB8-4D2C-A52C-E4DBBF9955F0}" dt="2020-11-22T09:03:15.587" v="4014"/>
          <ac:cxnSpMkLst>
            <pc:docMk/>
            <pc:sldMk cId="489037255" sldId="263"/>
            <ac:cxnSpMk id="14" creationId="{98A222A4-9CF4-47DB-81CB-DA2BBA52E919}"/>
          </ac:cxnSpMkLst>
        </pc:cxnChg>
      </pc:sldChg>
      <pc:sldChg chg="modSp mod">
        <pc:chgData name="Francesco Maria Ciconte" userId="06e00e6aae845a1d" providerId="LiveId" clId="{D618489F-1EB8-4D2C-A52C-E4DBBF9955F0}" dt="2020-11-24T04:28:09.355" v="16266" actId="1076"/>
        <pc:sldMkLst>
          <pc:docMk/>
          <pc:sldMk cId="2034166497" sldId="264"/>
        </pc:sldMkLst>
        <pc:spChg chg="mod">
          <ac:chgData name="Francesco Maria Ciconte" userId="06e00e6aae845a1d" providerId="LiveId" clId="{D618489F-1EB8-4D2C-A52C-E4DBBF9955F0}" dt="2020-11-23T19:27:56.428" v="12012" actId="20577"/>
          <ac:spMkLst>
            <pc:docMk/>
            <pc:sldMk cId="2034166497" sldId="264"/>
            <ac:spMk id="3" creationId="{13F90D54-5E4E-4D68-990D-2A28833430DF}"/>
          </ac:spMkLst>
        </pc:spChg>
        <pc:spChg chg="mod">
          <ac:chgData name="Francesco Maria Ciconte" userId="06e00e6aae845a1d" providerId="LiveId" clId="{D618489F-1EB8-4D2C-A52C-E4DBBF9955F0}" dt="2020-11-23T08:22:43.819" v="5280" actId="20577"/>
          <ac:spMkLst>
            <pc:docMk/>
            <pc:sldMk cId="2034166497" sldId="264"/>
            <ac:spMk id="5" creationId="{58394E1C-2ED8-40FF-A075-39C82BF317A0}"/>
          </ac:spMkLst>
        </pc:spChg>
        <pc:spChg chg="mod">
          <ac:chgData name="Francesco Maria Ciconte" userId="06e00e6aae845a1d" providerId="LiveId" clId="{D618489F-1EB8-4D2C-A52C-E4DBBF9955F0}" dt="2020-11-22T09:34:23.287" v="4474" actId="20577"/>
          <ac:spMkLst>
            <pc:docMk/>
            <pc:sldMk cId="2034166497" sldId="264"/>
            <ac:spMk id="6" creationId="{B378654B-A2CB-49BE-9484-87E27A564857}"/>
          </ac:spMkLst>
        </pc:spChg>
        <pc:spChg chg="mod">
          <ac:chgData name="Francesco Maria Ciconte" userId="06e00e6aae845a1d" providerId="LiveId" clId="{D618489F-1EB8-4D2C-A52C-E4DBBF9955F0}" dt="2020-11-22T09:47:45.229" v="4561" actId="114"/>
          <ac:spMkLst>
            <pc:docMk/>
            <pc:sldMk cId="2034166497" sldId="264"/>
            <ac:spMk id="7" creationId="{C754B82F-0BE3-4DC3-823A-9CAF8255D25E}"/>
          </ac:spMkLst>
        </pc:spChg>
        <pc:spChg chg="mod">
          <ac:chgData name="Francesco Maria Ciconte" userId="06e00e6aae845a1d" providerId="LiveId" clId="{D618489F-1EB8-4D2C-A52C-E4DBBF9955F0}" dt="2020-11-22T09:35:47.168" v="4518" actId="20577"/>
          <ac:spMkLst>
            <pc:docMk/>
            <pc:sldMk cId="2034166497" sldId="264"/>
            <ac:spMk id="8" creationId="{5CCFEADB-2229-4B0F-AB72-BA8066A9868A}"/>
          </ac:spMkLst>
        </pc:spChg>
        <pc:spChg chg="mod">
          <ac:chgData name="Francesco Maria Ciconte" userId="06e00e6aae845a1d" providerId="LiveId" clId="{D618489F-1EB8-4D2C-A52C-E4DBBF9955F0}" dt="2020-11-22T09:35:50.555" v="4520" actId="20577"/>
          <ac:spMkLst>
            <pc:docMk/>
            <pc:sldMk cId="2034166497" sldId="264"/>
            <ac:spMk id="9" creationId="{D5FE8A3E-7BE7-4478-88D6-A32C43ED34BA}"/>
          </ac:spMkLst>
        </pc:spChg>
        <pc:spChg chg="mod">
          <ac:chgData name="Francesco Maria Ciconte" userId="06e00e6aae845a1d" providerId="LiveId" clId="{D618489F-1EB8-4D2C-A52C-E4DBBF9955F0}" dt="2020-11-22T09:35:54.741" v="4526" actId="20577"/>
          <ac:spMkLst>
            <pc:docMk/>
            <pc:sldMk cId="2034166497" sldId="264"/>
            <ac:spMk id="10" creationId="{9F8BE760-6E6F-486E-A783-0C1334E941BD}"/>
          </ac:spMkLst>
        </pc:spChg>
        <pc:spChg chg="mod">
          <ac:chgData name="Francesco Maria Ciconte" userId="06e00e6aae845a1d" providerId="LiveId" clId="{D618489F-1EB8-4D2C-A52C-E4DBBF9955F0}" dt="2020-11-24T04:28:09.355" v="16266" actId="1076"/>
          <ac:spMkLst>
            <pc:docMk/>
            <pc:sldMk cId="2034166497" sldId="264"/>
            <ac:spMk id="11" creationId="{87DBA7A0-588E-4D5B-9DDC-F1EF28CE3F67}"/>
          </ac:spMkLst>
        </pc:spChg>
      </pc:sldChg>
      <pc:sldChg chg="addSp delSp modSp mod modAnim">
        <pc:chgData name="Francesco Maria Ciconte" userId="06e00e6aae845a1d" providerId="LiveId" clId="{D618489F-1EB8-4D2C-A52C-E4DBBF9955F0}" dt="2020-11-24T04:28:16.548" v="16267"/>
        <pc:sldMkLst>
          <pc:docMk/>
          <pc:sldMk cId="4005096284" sldId="265"/>
        </pc:sldMkLst>
        <pc:spChg chg="mod">
          <ac:chgData name="Francesco Maria Ciconte" userId="06e00e6aae845a1d" providerId="LiveId" clId="{D618489F-1EB8-4D2C-A52C-E4DBBF9955F0}" dt="2020-11-23T19:28:11.784" v="12017" actId="20577"/>
          <ac:spMkLst>
            <pc:docMk/>
            <pc:sldMk cId="4005096284" sldId="265"/>
            <ac:spMk id="2" creationId="{A72EA756-0F45-4AF8-ACF0-9216E85DA8D3}"/>
          </ac:spMkLst>
        </pc:spChg>
        <pc:spChg chg="mod">
          <ac:chgData name="Francesco Maria Ciconte" userId="06e00e6aae845a1d" providerId="LiveId" clId="{D618489F-1EB8-4D2C-A52C-E4DBBF9955F0}" dt="2020-11-24T04:28:16.548" v="16267"/>
          <ac:spMkLst>
            <pc:docMk/>
            <pc:sldMk cId="4005096284" sldId="265"/>
            <ac:spMk id="4" creationId="{5EB8A0E9-D861-4A19-9366-FCEC740A9D3F}"/>
          </ac:spMkLst>
        </pc:spChg>
        <pc:spChg chg="mod">
          <ac:chgData name="Francesco Maria Ciconte" userId="06e00e6aae845a1d" providerId="LiveId" clId="{D618489F-1EB8-4D2C-A52C-E4DBBF9955F0}" dt="2020-11-23T08:51:30.946" v="6137" actId="1076"/>
          <ac:spMkLst>
            <pc:docMk/>
            <pc:sldMk cId="4005096284" sldId="265"/>
            <ac:spMk id="6" creationId="{4D594945-2F5C-4E73-9B49-5BC9143F0074}"/>
          </ac:spMkLst>
        </pc:spChg>
        <pc:spChg chg="mod">
          <ac:chgData name="Francesco Maria Ciconte" userId="06e00e6aae845a1d" providerId="LiveId" clId="{D618489F-1EB8-4D2C-A52C-E4DBBF9955F0}" dt="2020-11-23T09:18:31.280" v="6298" actId="20577"/>
          <ac:spMkLst>
            <pc:docMk/>
            <pc:sldMk cId="4005096284" sldId="265"/>
            <ac:spMk id="7" creationId="{A0BE1F7D-486C-4534-ADBA-511F61ACFE6A}"/>
          </ac:spMkLst>
        </pc:spChg>
        <pc:spChg chg="mod">
          <ac:chgData name="Francesco Maria Ciconte" userId="06e00e6aae845a1d" providerId="LiveId" clId="{D618489F-1EB8-4D2C-A52C-E4DBBF9955F0}" dt="2020-11-23T09:08:35.980" v="6270" actId="20577"/>
          <ac:spMkLst>
            <pc:docMk/>
            <pc:sldMk cId="4005096284" sldId="265"/>
            <ac:spMk id="8" creationId="{1749506A-E9C4-4657-824B-18BC34E38CC3}"/>
          </ac:spMkLst>
        </pc:spChg>
        <pc:spChg chg="mod">
          <ac:chgData name="Francesco Maria Ciconte" userId="06e00e6aae845a1d" providerId="LiveId" clId="{D618489F-1EB8-4D2C-A52C-E4DBBF9955F0}" dt="2020-11-23T09:06:38.832" v="6240" actId="20577"/>
          <ac:spMkLst>
            <pc:docMk/>
            <pc:sldMk cId="4005096284" sldId="265"/>
            <ac:spMk id="13" creationId="{62B99EC8-E54D-443F-B31A-50FF912D0474}"/>
          </ac:spMkLst>
        </pc:spChg>
        <pc:spChg chg="mod">
          <ac:chgData name="Francesco Maria Ciconte" userId="06e00e6aae845a1d" providerId="LiveId" clId="{D618489F-1EB8-4D2C-A52C-E4DBBF9955F0}" dt="2020-11-23T09:57:36.139" v="6722" actId="1076"/>
          <ac:spMkLst>
            <pc:docMk/>
            <pc:sldMk cId="4005096284" sldId="265"/>
            <ac:spMk id="15" creationId="{AF6FD690-B858-48BA-87D6-2C1293D597A0}"/>
          </ac:spMkLst>
        </pc:spChg>
        <pc:spChg chg="mod">
          <ac:chgData name="Francesco Maria Ciconte" userId="06e00e6aae845a1d" providerId="LiveId" clId="{D618489F-1EB8-4D2C-A52C-E4DBBF9955F0}" dt="2020-11-23T10:04:11.840" v="6823" actId="21"/>
          <ac:spMkLst>
            <pc:docMk/>
            <pc:sldMk cId="4005096284" sldId="265"/>
            <ac:spMk id="22" creationId="{615633B8-5F3A-4FF8-AE30-BE10882F960A}"/>
          </ac:spMkLst>
        </pc:spChg>
        <pc:spChg chg="mod">
          <ac:chgData name="Francesco Maria Ciconte" userId="06e00e6aae845a1d" providerId="LiveId" clId="{D618489F-1EB8-4D2C-A52C-E4DBBF9955F0}" dt="2020-11-23T09:57:42.085" v="6723" actId="1076"/>
          <ac:spMkLst>
            <pc:docMk/>
            <pc:sldMk cId="4005096284" sldId="265"/>
            <ac:spMk id="27" creationId="{8A74AEAB-FF88-4C43-B023-0245C5BAF606}"/>
          </ac:spMkLst>
        </pc:spChg>
        <pc:spChg chg="mod">
          <ac:chgData name="Francesco Maria Ciconte" userId="06e00e6aae845a1d" providerId="LiveId" clId="{D618489F-1EB8-4D2C-A52C-E4DBBF9955F0}" dt="2020-11-23T09:57:46.485" v="6724" actId="1076"/>
          <ac:spMkLst>
            <pc:docMk/>
            <pc:sldMk cId="4005096284" sldId="265"/>
            <ac:spMk id="30" creationId="{27F61A5E-C416-4FDD-8AF3-E5C342BA0CB7}"/>
          </ac:spMkLst>
        </pc:spChg>
        <pc:spChg chg="mod">
          <ac:chgData name="Francesco Maria Ciconte" userId="06e00e6aae845a1d" providerId="LiveId" clId="{D618489F-1EB8-4D2C-A52C-E4DBBF9955F0}" dt="2020-11-23T09:58:19.937" v="6737" actId="1076"/>
          <ac:spMkLst>
            <pc:docMk/>
            <pc:sldMk cId="4005096284" sldId="265"/>
            <ac:spMk id="32" creationId="{FBE7CB02-D1DD-45F2-A904-6160BC43CE23}"/>
          </ac:spMkLst>
        </pc:spChg>
        <pc:spChg chg="mod">
          <ac:chgData name="Francesco Maria Ciconte" userId="06e00e6aae845a1d" providerId="LiveId" clId="{D618489F-1EB8-4D2C-A52C-E4DBBF9955F0}" dt="2020-11-23T09:58:32.095" v="6749" actId="1076"/>
          <ac:spMkLst>
            <pc:docMk/>
            <pc:sldMk cId="4005096284" sldId="265"/>
            <ac:spMk id="33" creationId="{23ED478E-83AB-4915-811E-4A27BC670D91}"/>
          </ac:spMkLst>
        </pc:spChg>
        <pc:spChg chg="add mod">
          <ac:chgData name="Francesco Maria Ciconte" userId="06e00e6aae845a1d" providerId="LiveId" clId="{D618489F-1EB8-4D2C-A52C-E4DBBF9955F0}" dt="2020-11-23T09:09:31.856" v="6280" actId="1076"/>
          <ac:spMkLst>
            <pc:docMk/>
            <pc:sldMk cId="4005096284" sldId="265"/>
            <ac:spMk id="35" creationId="{9A906D55-01A8-44E4-ABD1-7806F1F74DC3}"/>
          </ac:spMkLst>
        </pc:spChg>
        <pc:spChg chg="add mod">
          <ac:chgData name="Francesco Maria Ciconte" userId="06e00e6aae845a1d" providerId="LiveId" clId="{D618489F-1EB8-4D2C-A52C-E4DBBF9955F0}" dt="2020-11-23T09:21:47.511" v="6330" actId="114"/>
          <ac:spMkLst>
            <pc:docMk/>
            <pc:sldMk cId="4005096284" sldId="265"/>
            <ac:spMk id="43" creationId="{3BFE8D83-F3C7-43F0-80DD-4F995CCBACD2}"/>
          </ac:spMkLst>
        </pc:spChg>
        <pc:spChg chg="add mod">
          <ac:chgData name="Francesco Maria Ciconte" userId="06e00e6aae845a1d" providerId="LiveId" clId="{D618489F-1EB8-4D2C-A52C-E4DBBF9955F0}" dt="2020-11-23T09:23:14.356" v="6358" actId="20577"/>
          <ac:spMkLst>
            <pc:docMk/>
            <pc:sldMk cId="4005096284" sldId="265"/>
            <ac:spMk id="44" creationId="{33B3DB32-5E95-412E-AEEB-6D2EF28AFA5F}"/>
          </ac:spMkLst>
        </pc:spChg>
        <pc:spChg chg="add mod">
          <ac:chgData name="Francesco Maria Ciconte" userId="06e00e6aae845a1d" providerId="LiveId" clId="{D618489F-1EB8-4D2C-A52C-E4DBBF9955F0}" dt="2020-11-23T09:23:11.184" v="6355" actId="1076"/>
          <ac:spMkLst>
            <pc:docMk/>
            <pc:sldMk cId="4005096284" sldId="265"/>
            <ac:spMk id="45" creationId="{8FA7713D-5AF9-45F2-8B6E-D7B2B1B97F42}"/>
          </ac:spMkLst>
        </pc:spChg>
        <pc:spChg chg="add mod">
          <ac:chgData name="Francesco Maria Ciconte" userId="06e00e6aae845a1d" providerId="LiveId" clId="{D618489F-1EB8-4D2C-A52C-E4DBBF9955F0}" dt="2020-11-23T09:19:23.757" v="6307" actId="1076"/>
          <ac:spMkLst>
            <pc:docMk/>
            <pc:sldMk cId="4005096284" sldId="265"/>
            <ac:spMk id="46" creationId="{589B9680-2ABB-4F1A-9EF2-700DE39DE842}"/>
          </ac:spMkLst>
        </pc:spChg>
        <pc:spChg chg="add mod">
          <ac:chgData name="Francesco Maria Ciconte" userId="06e00e6aae845a1d" providerId="LiveId" clId="{D618489F-1EB8-4D2C-A52C-E4DBBF9955F0}" dt="2020-11-23T09:56:18.257" v="6720" actId="1076"/>
          <ac:spMkLst>
            <pc:docMk/>
            <pc:sldMk cId="4005096284" sldId="265"/>
            <ac:spMk id="51" creationId="{045C3BCE-7E2A-439A-9961-19698FA2070A}"/>
          </ac:spMkLst>
        </pc:spChg>
        <pc:spChg chg="add mod">
          <ac:chgData name="Francesco Maria Ciconte" userId="06e00e6aae845a1d" providerId="LiveId" clId="{D618489F-1EB8-4D2C-A52C-E4DBBF9955F0}" dt="2020-11-23T09:23:42.482" v="6361" actId="1076"/>
          <ac:spMkLst>
            <pc:docMk/>
            <pc:sldMk cId="4005096284" sldId="265"/>
            <ac:spMk id="52" creationId="{83E7A6BC-71E6-4568-872B-A16407332E4C}"/>
          </ac:spMkLst>
        </pc:spChg>
        <pc:spChg chg="add mod">
          <ac:chgData name="Francesco Maria Ciconte" userId="06e00e6aae845a1d" providerId="LiveId" clId="{D618489F-1EB8-4D2C-A52C-E4DBBF9955F0}" dt="2020-11-23T09:47:45.566" v="6672" actId="20577"/>
          <ac:spMkLst>
            <pc:docMk/>
            <pc:sldMk cId="4005096284" sldId="265"/>
            <ac:spMk id="53" creationId="{673990E6-6E3C-480E-87C7-8E9DF2D66449}"/>
          </ac:spMkLst>
        </pc:spChg>
        <pc:spChg chg="add mod">
          <ac:chgData name="Francesco Maria Ciconte" userId="06e00e6aae845a1d" providerId="LiveId" clId="{D618489F-1EB8-4D2C-A52C-E4DBBF9955F0}" dt="2020-11-23T09:54:41.223" v="6710" actId="1076"/>
          <ac:spMkLst>
            <pc:docMk/>
            <pc:sldMk cId="4005096284" sldId="265"/>
            <ac:spMk id="54" creationId="{30E8B062-F040-4AEF-A0FC-31A472089E8E}"/>
          </ac:spMkLst>
        </pc:spChg>
        <pc:spChg chg="add mod">
          <ac:chgData name="Francesco Maria Ciconte" userId="06e00e6aae845a1d" providerId="LiveId" clId="{D618489F-1EB8-4D2C-A52C-E4DBBF9955F0}" dt="2020-11-23T09:55:02.534" v="6712" actId="1076"/>
          <ac:spMkLst>
            <pc:docMk/>
            <pc:sldMk cId="4005096284" sldId="265"/>
            <ac:spMk id="55" creationId="{F92F786F-D3D8-4724-9716-999C4594E941}"/>
          </ac:spMkLst>
        </pc:spChg>
        <pc:spChg chg="add mod">
          <ac:chgData name="Francesco Maria Ciconte" userId="06e00e6aae845a1d" providerId="LiveId" clId="{D618489F-1EB8-4D2C-A52C-E4DBBF9955F0}" dt="2020-11-23T09:55:16.725" v="6714" actId="1076"/>
          <ac:spMkLst>
            <pc:docMk/>
            <pc:sldMk cId="4005096284" sldId="265"/>
            <ac:spMk id="56" creationId="{F5701680-824F-4B93-A8CD-7C2C014FB56A}"/>
          </ac:spMkLst>
        </pc:spChg>
        <pc:spChg chg="add mod">
          <ac:chgData name="Francesco Maria Ciconte" userId="06e00e6aae845a1d" providerId="LiveId" clId="{D618489F-1EB8-4D2C-A52C-E4DBBF9955F0}" dt="2020-11-23T09:56:25.755" v="6721" actId="1076"/>
          <ac:spMkLst>
            <pc:docMk/>
            <pc:sldMk cId="4005096284" sldId="265"/>
            <ac:spMk id="57" creationId="{5F32B9E4-AAE8-463C-AA34-E8FDD63E32E0}"/>
          </ac:spMkLst>
        </pc:spChg>
        <pc:spChg chg="add mod">
          <ac:chgData name="Francesco Maria Ciconte" userId="06e00e6aae845a1d" providerId="LiveId" clId="{D618489F-1EB8-4D2C-A52C-E4DBBF9955F0}" dt="2020-11-23T10:11:18.002" v="6864" actId="20577"/>
          <ac:spMkLst>
            <pc:docMk/>
            <pc:sldMk cId="4005096284" sldId="265"/>
            <ac:spMk id="58" creationId="{D9500525-4395-4AC3-B25E-10B315DEFA2D}"/>
          </ac:spMkLst>
        </pc:spChg>
        <pc:cxnChg chg="add mod">
          <ac:chgData name="Francesco Maria Ciconte" userId="06e00e6aae845a1d" providerId="LiveId" clId="{D618489F-1EB8-4D2C-A52C-E4DBBF9955F0}" dt="2020-11-23T09:20:24.020" v="6315" actId="1076"/>
          <ac:cxnSpMkLst>
            <pc:docMk/>
            <pc:sldMk cId="4005096284" sldId="265"/>
            <ac:cxnSpMk id="5" creationId="{C956E024-E33E-4061-B6F2-3968C4674F59}"/>
          </ac:cxnSpMkLst>
        </pc:cxnChg>
        <pc:cxnChg chg="del">
          <ac:chgData name="Francesco Maria Ciconte" userId="06e00e6aae845a1d" providerId="LiveId" clId="{D618489F-1EB8-4D2C-A52C-E4DBBF9955F0}" dt="2020-11-23T08:39:33.537" v="5882" actId="21"/>
          <ac:cxnSpMkLst>
            <pc:docMk/>
            <pc:sldMk cId="4005096284" sldId="265"/>
            <ac:cxnSpMk id="11" creationId="{38E7EB7C-3C65-4B3C-968E-17F1CDFE2CB6}"/>
          </ac:cxnSpMkLst>
        </pc:cxnChg>
        <pc:cxnChg chg="del mod">
          <ac:chgData name="Francesco Maria Ciconte" userId="06e00e6aae845a1d" providerId="LiveId" clId="{D618489F-1EB8-4D2C-A52C-E4DBBF9955F0}" dt="2020-11-23T08:49:00.670" v="6120" actId="21"/>
          <ac:cxnSpMkLst>
            <pc:docMk/>
            <pc:sldMk cId="4005096284" sldId="265"/>
            <ac:cxnSpMk id="14" creationId="{FAE35BD8-8FAC-4BE5-A89E-A6455B0DCCA2}"/>
          </ac:cxnSpMkLst>
        </pc:cxnChg>
        <pc:cxnChg chg="del mod">
          <ac:chgData name="Francesco Maria Ciconte" userId="06e00e6aae845a1d" providerId="LiveId" clId="{D618489F-1EB8-4D2C-A52C-E4DBBF9955F0}" dt="2020-11-23T08:49:03.121" v="6121" actId="21"/>
          <ac:cxnSpMkLst>
            <pc:docMk/>
            <pc:sldMk cId="4005096284" sldId="265"/>
            <ac:cxnSpMk id="17" creationId="{0BD98312-F9A4-4A09-A6D7-46237FF35C76}"/>
          </ac:cxnSpMkLst>
        </pc:cxnChg>
        <pc:cxnChg chg="mod">
          <ac:chgData name="Francesco Maria Ciconte" userId="06e00e6aae845a1d" providerId="LiveId" clId="{D618489F-1EB8-4D2C-A52C-E4DBBF9955F0}" dt="2020-11-23T08:48:17.233" v="6117" actId="1076"/>
          <ac:cxnSpMkLst>
            <pc:docMk/>
            <pc:sldMk cId="4005096284" sldId="265"/>
            <ac:cxnSpMk id="20" creationId="{8E55B679-A856-4A3D-89F6-512D4BB73FC5}"/>
          </ac:cxnSpMkLst>
        </pc:cxnChg>
        <pc:cxnChg chg="add mod">
          <ac:chgData name="Francesco Maria Ciconte" userId="06e00e6aae845a1d" providerId="LiveId" clId="{D618489F-1EB8-4D2C-A52C-E4DBBF9955F0}" dt="2020-11-23T09:19:41.681" v="6308" actId="1076"/>
          <ac:cxnSpMkLst>
            <pc:docMk/>
            <pc:sldMk cId="4005096284" sldId="265"/>
            <ac:cxnSpMk id="42" creationId="{DD76B1BA-D152-4BE2-8B81-C6784519C5DB}"/>
          </ac:cxnSpMkLst>
        </pc:cxnChg>
      </pc:sldChg>
      <pc:sldChg chg="addSp delSp modSp new mod modAnim">
        <pc:chgData name="Francesco Maria Ciconte" userId="06e00e6aae845a1d" providerId="LiveId" clId="{D618489F-1EB8-4D2C-A52C-E4DBBF9955F0}" dt="2020-11-24T04:29:06.876" v="16275" actId="20577"/>
        <pc:sldMkLst>
          <pc:docMk/>
          <pc:sldMk cId="2758594421" sldId="266"/>
        </pc:sldMkLst>
        <pc:spChg chg="mod">
          <ac:chgData name="Francesco Maria Ciconte" userId="06e00e6aae845a1d" providerId="LiveId" clId="{D618489F-1EB8-4D2C-A52C-E4DBBF9955F0}" dt="2020-11-24T04:29:06.876" v="16275" actId="20577"/>
          <ac:spMkLst>
            <pc:docMk/>
            <pc:sldMk cId="2758594421" sldId="266"/>
            <ac:spMk id="2" creationId="{BF9D0822-20B1-4204-9404-6DFFC4EC8591}"/>
          </ac:spMkLst>
        </pc:spChg>
        <pc:spChg chg="add del mod">
          <ac:chgData name="Francesco Maria Ciconte" userId="06e00e6aae845a1d" providerId="LiveId" clId="{D618489F-1EB8-4D2C-A52C-E4DBBF9955F0}" dt="2020-11-23T15:45:17.513" v="8065" actId="21"/>
          <ac:spMkLst>
            <pc:docMk/>
            <pc:sldMk cId="2758594421" sldId="266"/>
            <ac:spMk id="3" creationId="{D8BD00FB-941F-466E-A875-72D77E7D7348}"/>
          </ac:spMkLst>
        </pc:spChg>
        <pc:spChg chg="add del mod">
          <ac:chgData name="Francesco Maria Ciconte" userId="06e00e6aae845a1d" providerId="LiveId" clId="{D618489F-1EB8-4D2C-A52C-E4DBBF9955F0}" dt="2020-11-23T15:31:11.681" v="7814" actId="21"/>
          <ac:spMkLst>
            <pc:docMk/>
            <pc:sldMk cId="2758594421" sldId="266"/>
            <ac:spMk id="4" creationId="{F1D59AD6-6039-4156-94E5-7BC3E95CEC14}"/>
          </ac:spMkLst>
        </pc:spChg>
        <pc:spChg chg="add mod">
          <ac:chgData name="Francesco Maria Ciconte" userId="06e00e6aae845a1d" providerId="LiveId" clId="{D618489F-1EB8-4D2C-A52C-E4DBBF9955F0}" dt="2020-11-23T15:49:53.766" v="8189" actId="113"/>
          <ac:spMkLst>
            <pc:docMk/>
            <pc:sldMk cId="2758594421" sldId="266"/>
            <ac:spMk id="5" creationId="{09EEF3DC-41E4-40D8-A8A2-640161FF48A5}"/>
          </ac:spMkLst>
        </pc:spChg>
        <pc:spChg chg="add mod">
          <ac:chgData name="Francesco Maria Ciconte" userId="06e00e6aae845a1d" providerId="LiveId" clId="{D618489F-1EB8-4D2C-A52C-E4DBBF9955F0}" dt="2020-11-23T15:50:13.848" v="8190" actId="1076"/>
          <ac:spMkLst>
            <pc:docMk/>
            <pc:sldMk cId="2758594421" sldId="266"/>
            <ac:spMk id="6" creationId="{3B819BAD-5B2A-4792-BDA0-941D8137D983}"/>
          </ac:spMkLst>
        </pc:spChg>
        <pc:spChg chg="add mod">
          <ac:chgData name="Francesco Maria Ciconte" userId="06e00e6aae845a1d" providerId="LiveId" clId="{D618489F-1EB8-4D2C-A52C-E4DBBF9955F0}" dt="2020-11-23T15:52:08.146" v="8202" actId="1076"/>
          <ac:spMkLst>
            <pc:docMk/>
            <pc:sldMk cId="2758594421" sldId="266"/>
            <ac:spMk id="7" creationId="{2EA9C01D-92AB-410C-B6CC-409151D8AD1F}"/>
          </ac:spMkLst>
        </pc:spChg>
        <pc:spChg chg="add mod">
          <ac:chgData name="Francesco Maria Ciconte" userId="06e00e6aae845a1d" providerId="LiveId" clId="{D618489F-1EB8-4D2C-A52C-E4DBBF9955F0}" dt="2020-11-23T15:52:35.724" v="8210" actId="1076"/>
          <ac:spMkLst>
            <pc:docMk/>
            <pc:sldMk cId="2758594421" sldId="266"/>
            <ac:spMk id="8" creationId="{1443E68F-7381-486D-9658-A1EC189F5EEF}"/>
          </ac:spMkLst>
        </pc:spChg>
        <pc:spChg chg="add del mod">
          <ac:chgData name="Francesco Maria Ciconte" userId="06e00e6aae845a1d" providerId="LiveId" clId="{D618489F-1EB8-4D2C-A52C-E4DBBF9955F0}" dt="2020-11-23T15:27:10.227" v="7723"/>
          <ac:spMkLst>
            <pc:docMk/>
            <pc:sldMk cId="2758594421" sldId="266"/>
            <ac:spMk id="9" creationId="{E34FA518-EF72-4C5E-B028-B14CC043E80E}"/>
          </ac:spMkLst>
        </pc:spChg>
        <pc:spChg chg="add mod">
          <ac:chgData name="Francesco Maria Ciconte" userId="06e00e6aae845a1d" providerId="LiveId" clId="{D618489F-1EB8-4D2C-A52C-E4DBBF9955F0}" dt="2020-11-23T16:38:18.808" v="8615" actId="114"/>
          <ac:spMkLst>
            <pc:docMk/>
            <pc:sldMk cId="2758594421" sldId="266"/>
            <ac:spMk id="10" creationId="{361B9071-4A76-4F5D-8D4C-04B8751446F9}"/>
          </ac:spMkLst>
        </pc:spChg>
        <pc:spChg chg="add mod">
          <ac:chgData name="Francesco Maria Ciconte" userId="06e00e6aae845a1d" providerId="LiveId" clId="{D618489F-1EB8-4D2C-A52C-E4DBBF9955F0}" dt="2020-11-23T15:52:58.318" v="8213" actId="1076"/>
          <ac:spMkLst>
            <pc:docMk/>
            <pc:sldMk cId="2758594421" sldId="266"/>
            <ac:spMk id="19" creationId="{26DD9FAA-21D2-43A7-A7D4-95EC1B074856}"/>
          </ac:spMkLst>
        </pc:spChg>
        <pc:spChg chg="add mod">
          <ac:chgData name="Francesco Maria Ciconte" userId="06e00e6aae845a1d" providerId="LiveId" clId="{D618489F-1EB8-4D2C-A52C-E4DBBF9955F0}" dt="2020-11-23T15:53:25.646" v="8216" actId="1076"/>
          <ac:spMkLst>
            <pc:docMk/>
            <pc:sldMk cId="2758594421" sldId="266"/>
            <ac:spMk id="22" creationId="{94EED93A-E1DE-49DF-AC89-9E9E287FDF20}"/>
          </ac:spMkLst>
        </pc:spChg>
        <pc:spChg chg="add mod">
          <ac:chgData name="Francesco Maria Ciconte" userId="06e00e6aae845a1d" providerId="LiveId" clId="{D618489F-1EB8-4D2C-A52C-E4DBBF9955F0}" dt="2020-11-23T15:58:25.334" v="8279" actId="20577"/>
          <ac:spMkLst>
            <pc:docMk/>
            <pc:sldMk cId="2758594421" sldId="266"/>
            <ac:spMk id="23" creationId="{7F77F5D8-EB86-4D91-8729-1707A4AE42D6}"/>
          </ac:spMkLst>
        </pc:spChg>
        <pc:spChg chg="add mod">
          <ac:chgData name="Francesco Maria Ciconte" userId="06e00e6aae845a1d" providerId="LiveId" clId="{D618489F-1EB8-4D2C-A52C-E4DBBF9955F0}" dt="2020-11-23T15:56:33.079" v="8256" actId="1076"/>
          <ac:spMkLst>
            <pc:docMk/>
            <pc:sldMk cId="2758594421" sldId="266"/>
            <ac:spMk id="24" creationId="{548676DA-741F-4A76-914E-14AD1404428E}"/>
          </ac:spMkLst>
        </pc:spChg>
        <pc:spChg chg="add mod">
          <ac:chgData name="Francesco Maria Ciconte" userId="06e00e6aae845a1d" providerId="LiveId" clId="{D618489F-1EB8-4D2C-A52C-E4DBBF9955F0}" dt="2020-11-23T16:27:08.931" v="8382" actId="20577"/>
          <ac:spMkLst>
            <pc:docMk/>
            <pc:sldMk cId="2758594421" sldId="266"/>
            <ac:spMk id="25" creationId="{974D307F-55DA-4EFB-9806-13F5A81B5840}"/>
          </ac:spMkLst>
        </pc:spChg>
        <pc:spChg chg="add mod">
          <ac:chgData name="Francesco Maria Ciconte" userId="06e00e6aae845a1d" providerId="LiveId" clId="{D618489F-1EB8-4D2C-A52C-E4DBBF9955F0}" dt="2020-11-23T16:27:15.131" v="8383" actId="1076"/>
          <ac:spMkLst>
            <pc:docMk/>
            <pc:sldMk cId="2758594421" sldId="266"/>
            <ac:spMk id="26" creationId="{381731CA-ABBC-4357-9DF3-AE40F5383F28}"/>
          </ac:spMkLst>
        </pc:spChg>
        <pc:spChg chg="add mod">
          <ac:chgData name="Francesco Maria Ciconte" userId="06e00e6aae845a1d" providerId="LiveId" clId="{D618489F-1EB8-4D2C-A52C-E4DBBF9955F0}" dt="2020-11-23T16:00:27.582" v="8317" actId="1076"/>
          <ac:spMkLst>
            <pc:docMk/>
            <pc:sldMk cId="2758594421" sldId="266"/>
            <ac:spMk id="27" creationId="{0FB2FC58-8ABC-416A-8C7B-066F4B91AD6C}"/>
          </ac:spMkLst>
        </pc:spChg>
        <pc:picChg chg="add del">
          <ac:chgData name="Francesco Maria Ciconte" userId="06e00e6aae845a1d" providerId="LiveId" clId="{D618489F-1EB8-4D2C-A52C-E4DBBF9955F0}" dt="2020-11-23T15:32:51.918" v="7827"/>
          <ac:picMkLst>
            <pc:docMk/>
            <pc:sldMk cId="2758594421" sldId="266"/>
            <ac:picMk id="11" creationId="{CC30136A-0019-4C3D-9C50-9A1DB98C3B7F}"/>
          </ac:picMkLst>
        </pc:picChg>
        <pc:picChg chg="add mod modCrop">
          <ac:chgData name="Francesco Maria Ciconte" userId="06e00e6aae845a1d" providerId="LiveId" clId="{D618489F-1EB8-4D2C-A52C-E4DBBF9955F0}" dt="2020-11-23T15:59:36.512" v="8313" actId="1076"/>
          <ac:picMkLst>
            <pc:docMk/>
            <pc:sldMk cId="2758594421" sldId="266"/>
            <ac:picMk id="21" creationId="{10ABD4DE-C517-4FE2-BA59-112A140A3704}"/>
          </ac:picMkLst>
        </pc:picChg>
        <pc:cxnChg chg="add mod">
          <ac:chgData name="Francesco Maria Ciconte" userId="06e00e6aae845a1d" providerId="LiveId" clId="{D618489F-1EB8-4D2C-A52C-E4DBBF9955F0}" dt="2020-11-23T15:52:51.226" v="8212" actId="1076"/>
          <ac:cxnSpMkLst>
            <pc:docMk/>
            <pc:sldMk cId="2758594421" sldId="266"/>
            <ac:cxnSpMk id="13" creationId="{698E7041-01D7-42B3-AEDC-3B5471AA720C}"/>
          </ac:cxnSpMkLst>
        </pc:cxnChg>
      </pc:sldChg>
      <pc:sldChg chg="addSp delSp modSp new mod modAnim">
        <pc:chgData name="Francesco Maria Ciconte" userId="06e00e6aae845a1d" providerId="LiveId" clId="{D618489F-1EB8-4D2C-A52C-E4DBBF9955F0}" dt="2020-11-24T04:28:52.677" v="16273" actId="20577"/>
        <pc:sldMkLst>
          <pc:docMk/>
          <pc:sldMk cId="879246674" sldId="267"/>
        </pc:sldMkLst>
        <pc:spChg chg="mod">
          <ac:chgData name="Francesco Maria Ciconte" userId="06e00e6aae845a1d" providerId="LiveId" clId="{D618489F-1EB8-4D2C-A52C-E4DBBF9955F0}" dt="2020-11-24T04:28:52.677" v="16273" actId="20577"/>
          <ac:spMkLst>
            <pc:docMk/>
            <pc:sldMk cId="879246674" sldId="267"/>
            <ac:spMk id="2" creationId="{0B93D41E-4FD4-49E7-870D-D86D1DFEA693}"/>
          </ac:spMkLst>
        </pc:spChg>
        <pc:spChg chg="add mod">
          <ac:chgData name="Francesco Maria Ciconte" userId="06e00e6aae845a1d" providerId="LiveId" clId="{D618489F-1EB8-4D2C-A52C-E4DBBF9955F0}" dt="2020-11-23T15:31:20.686" v="7816"/>
          <ac:spMkLst>
            <pc:docMk/>
            <pc:sldMk cId="879246674" sldId="267"/>
            <ac:spMk id="3" creationId="{5059F903-D865-4E64-82CE-1E3D56E8C470}"/>
          </ac:spMkLst>
        </pc:spChg>
        <pc:spChg chg="add mod">
          <ac:chgData name="Francesco Maria Ciconte" userId="06e00e6aae845a1d" providerId="LiveId" clId="{D618489F-1EB8-4D2C-A52C-E4DBBF9955F0}" dt="2020-11-23T19:28:22.869" v="12020" actId="20577"/>
          <ac:spMkLst>
            <pc:docMk/>
            <pc:sldMk cId="879246674" sldId="267"/>
            <ac:spMk id="4" creationId="{739636F1-18FF-4E14-8FAD-1FAF9F06FD80}"/>
          </ac:spMkLst>
        </pc:spChg>
        <pc:spChg chg="add mod">
          <ac:chgData name="Francesco Maria Ciconte" userId="06e00e6aae845a1d" providerId="LiveId" clId="{D618489F-1EB8-4D2C-A52C-E4DBBF9955F0}" dt="2020-11-23T17:40:39.575" v="9651" actId="114"/>
          <ac:spMkLst>
            <pc:docMk/>
            <pc:sldMk cId="879246674" sldId="267"/>
            <ac:spMk id="5" creationId="{1EDE89E5-55E8-4691-8D1E-78C40F661052}"/>
          </ac:spMkLst>
        </pc:spChg>
        <pc:spChg chg="add mod">
          <ac:chgData name="Francesco Maria Ciconte" userId="06e00e6aae845a1d" providerId="LiveId" clId="{D618489F-1EB8-4D2C-A52C-E4DBBF9955F0}" dt="2020-11-24T03:52:12.440" v="15811" actId="20577"/>
          <ac:spMkLst>
            <pc:docMk/>
            <pc:sldMk cId="879246674" sldId="267"/>
            <ac:spMk id="6" creationId="{18B9E174-20DA-4435-BBF0-D8B282073A1D}"/>
          </ac:spMkLst>
        </pc:spChg>
        <pc:spChg chg="add mod">
          <ac:chgData name="Francesco Maria Ciconte" userId="06e00e6aae845a1d" providerId="LiveId" clId="{D618489F-1EB8-4D2C-A52C-E4DBBF9955F0}" dt="2020-11-24T03:52:17.254" v="15812" actId="113"/>
          <ac:spMkLst>
            <pc:docMk/>
            <pc:sldMk cId="879246674" sldId="267"/>
            <ac:spMk id="7" creationId="{639D21D1-B5F3-424E-A394-D8DE05138F9F}"/>
          </ac:spMkLst>
        </pc:spChg>
        <pc:spChg chg="add mod">
          <ac:chgData name="Francesco Maria Ciconte" userId="06e00e6aae845a1d" providerId="LiveId" clId="{D618489F-1EB8-4D2C-A52C-E4DBBF9955F0}" dt="2020-11-23T18:13:54.909" v="10429" actId="1076"/>
          <ac:spMkLst>
            <pc:docMk/>
            <pc:sldMk cId="879246674" sldId="267"/>
            <ac:spMk id="8" creationId="{17CA980F-85EB-4DF2-98AD-E8209F53EE3E}"/>
          </ac:spMkLst>
        </pc:spChg>
        <pc:spChg chg="add mod">
          <ac:chgData name="Francesco Maria Ciconte" userId="06e00e6aae845a1d" providerId="LiveId" clId="{D618489F-1EB8-4D2C-A52C-E4DBBF9955F0}" dt="2020-11-23T18:13:07.148" v="10424" actId="1076"/>
          <ac:spMkLst>
            <pc:docMk/>
            <pc:sldMk cId="879246674" sldId="267"/>
            <ac:spMk id="9" creationId="{17AEDC91-B040-4987-8F7E-432E25AA0576}"/>
          </ac:spMkLst>
        </pc:spChg>
        <pc:spChg chg="add mod">
          <ac:chgData name="Francesco Maria Ciconte" userId="06e00e6aae845a1d" providerId="LiveId" clId="{D618489F-1EB8-4D2C-A52C-E4DBBF9955F0}" dt="2020-11-23T18:12:29.679" v="10419" actId="1076"/>
          <ac:spMkLst>
            <pc:docMk/>
            <pc:sldMk cId="879246674" sldId="267"/>
            <ac:spMk id="10" creationId="{333E6532-ED85-4F73-A7A6-59F00BE7AF42}"/>
          </ac:spMkLst>
        </pc:spChg>
        <pc:spChg chg="add mod">
          <ac:chgData name="Francesco Maria Ciconte" userId="06e00e6aae845a1d" providerId="LiveId" clId="{D618489F-1EB8-4D2C-A52C-E4DBBF9955F0}" dt="2020-11-23T18:17:19.849" v="10518" actId="21"/>
          <ac:spMkLst>
            <pc:docMk/>
            <pc:sldMk cId="879246674" sldId="267"/>
            <ac:spMk id="11" creationId="{BC5B12F6-46A6-4A99-9AB6-B188D8716A73}"/>
          </ac:spMkLst>
        </pc:spChg>
        <pc:spChg chg="add del mod">
          <ac:chgData name="Francesco Maria Ciconte" userId="06e00e6aae845a1d" providerId="LiveId" clId="{D618489F-1EB8-4D2C-A52C-E4DBBF9955F0}" dt="2020-11-23T18:11:11.751" v="10316" actId="21"/>
          <ac:spMkLst>
            <pc:docMk/>
            <pc:sldMk cId="879246674" sldId="267"/>
            <ac:spMk id="12" creationId="{8A69139C-97DB-4492-8E27-19F65A45033C}"/>
          </ac:spMkLst>
        </pc:spChg>
        <pc:spChg chg="add mod">
          <ac:chgData name="Francesco Maria Ciconte" userId="06e00e6aae845a1d" providerId="LiveId" clId="{D618489F-1EB8-4D2C-A52C-E4DBBF9955F0}" dt="2020-11-23T18:13:40.576" v="10428" actId="1076"/>
          <ac:spMkLst>
            <pc:docMk/>
            <pc:sldMk cId="879246674" sldId="267"/>
            <ac:spMk id="13" creationId="{8AEA6730-F49D-4395-9799-FC875A7FAD13}"/>
          </ac:spMkLst>
        </pc:spChg>
        <pc:spChg chg="add mod">
          <ac:chgData name="Francesco Maria Ciconte" userId="06e00e6aae845a1d" providerId="LiveId" clId="{D618489F-1EB8-4D2C-A52C-E4DBBF9955F0}" dt="2020-11-23T18:12:57.816" v="10423" actId="1076"/>
          <ac:spMkLst>
            <pc:docMk/>
            <pc:sldMk cId="879246674" sldId="267"/>
            <ac:spMk id="14" creationId="{5FB1CA6C-7F0D-4F6B-B890-4BECD809D697}"/>
          </ac:spMkLst>
        </pc:spChg>
        <pc:spChg chg="add mod">
          <ac:chgData name="Francesco Maria Ciconte" userId="06e00e6aae845a1d" providerId="LiveId" clId="{D618489F-1EB8-4D2C-A52C-E4DBBF9955F0}" dt="2020-11-23T18:17:34.679" v="10521"/>
          <ac:spMkLst>
            <pc:docMk/>
            <pc:sldMk cId="879246674" sldId="267"/>
            <ac:spMk id="15" creationId="{50715C2B-13F8-47E3-9D8F-613C27AD31EF}"/>
          </ac:spMkLst>
        </pc:spChg>
        <pc:spChg chg="add del mod">
          <ac:chgData name="Francesco Maria Ciconte" userId="06e00e6aae845a1d" providerId="LiveId" clId="{D618489F-1EB8-4D2C-A52C-E4DBBF9955F0}" dt="2020-11-23T18:17:47.976" v="10525" actId="767"/>
          <ac:spMkLst>
            <pc:docMk/>
            <pc:sldMk cId="879246674" sldId="267"/>
            <ac:spMk id="16" creationId="{57DD9005-9E63-47B2-B657-4B2CFC4E0A9E}"/>
          </ac:spMkLst>
        </pc:spChg>
        <pc:spChg chg="add mod">
          <ac:chgData name="Francesco Maria Ciconte" userId="06e00e6aae845a1d" providerId="LiveId" clId="{D618489F-1EB8-4D2C-A52C-E4DBBF9955F0}" dt="2020-11-23T18:19:21.859" v="10674" actId="114"/>
          <ac:spMkLst>
            <pc:docMk/>
            <pc:sldMk cId="879246674" sldId="267"/>
            <ac:spMk id="17" creationId="{3826F72C-F80F-430E-985D-569AD32F6EC6}"/>
          </ac:spMkLst>
        </pc:spChg>
      </pc:sldChg>
      <pc:sldChg chg="addSp delSp modSp new del mod modAnim">
        <pc:chgData name="Francesco Maria Ciconte" userId="06e00e6aae845a1d" providerId="LiveId" clId="{D618489F-1EB8-4D2C-A52C-E4DBBF9955F0}" dt="2020-11-23T20:06:11.748" v="13852" actId="2696"/>
        <pc:sldMkLst>
          <pc:docMk/>
          <pc:sldMk cId="1075458574" sldId="268"/>
        </pc:sldMkLst>
        <pc:spChg chg="add mod">
          <ac:chgData name="Francesco Maria Ciconte" userId="06e00e6aae845a1d" providerId="LiveId" clId="{D618489F-1EB8-4D2C-A52C-E4DBBF9955F0}" dt="2020-11-23T19:51:15.001" v="13194" actId="255"/>
          <ac:spMkLst>
            <pc:docMk/>
            <pc:sldMk cId="1075458574" sldId="268"/>
            <ac:spMk id="3" creationId="{AF0EBE2E-4C07-4F4C-8236-0B32811B79A9}"/>
          </ac:spMkLst>
        </pc:spChg>
        <pc:spChg chg="add del mod">
          <ac:chgData name="Francesco Maria Ciconte" userId="06e00e6aae845a1d" providerId="LiveId" clId="{D618489F-1EB8-4D2C-A52C-E4DBBF9955F0}" dt="2020-11-23T16:07:38.317" v="8354"/>
          <ac:spMkLst>
            <pc:docMk/>
            <pc:sldMk cId="1075458574" sldId="268"/>
            <ac:spMk id="4" creationId="{D18AEDE0-4B25-41E5-9E54-56DB29C7BDD8}"/>
          </ac:spMkLst>
        </pc:spChg>
        <pc:spChg chg="add mod">
          <ac:chgData name="Francesco Maria Ciconte" userId="06e00e6aae845a1d" providerId="LiveId" clId="{D618489F-1EB8-4D2C-A52C-E4DBBF9955F0}" dt="2020-11-23T16:07:39.312" v="8355"/>
          <ac:spMkLst>
            <pc:docMk/>
            <pc:sldMk cId="1075458574" sldId="268"/>
            <ac:spMk id="5" creationId="{977E78D2-3AD7-4AAC-BE47-53C826A22AA3}"/>
          </ac:spMkLst>
        </pc:spChg>
        <pc:spChg chg="add del">
          <ac:chgData name="Francesco Maria Ciconte" userId="06e00e6aae845a1d" providerId="LiveId" clId="{D618489F-1EB8-4D2C-A52C-E4DBBF9955F0}" dt="2020-11-23T16:08:00.920" v="8357" actId="22"/>
          <ac:spMkLst>
            <pc:docMk/>
            <pc:sldMk cId="1075458574" sldId="268"/>
            <ac:spMk id="7" creationId="{5B90F7B6-AF4F-41FD-9917-BAD59006280B}"/>
          </ac:spMkLst>
        </pc:spChg>
        <pc:spChg chg="add del">
          <ac:chgData name="Francesco Maria Ciconte" userId="06e00e6aae845a1d" providerId="LiveId" clId="{D618489F-1EB8-4D2C-A52C-E4DBBF9955F0}" dt="2020-11-23T16:08:07.114" v="8359" actId="22"/>
          <ac:spMkLst>
            <pc:docMk/>
            <pc:sldMk cId="1075458574" sldId="268"/>
            <ac:spMk id="9" creationId="{ABD23425-D806-4671-908F-D36867261F60}"/>
          </ac:spMkLst>
        </pc:spChg>
        <pc:spChg chg="add mod">
          <ac:chgData name="Francesco Maria Ciconte" userId="06e00e6aae845a1d" providerId="LiveId" clId="{D618489F-1EB8-4D2C-A52C-E4DBBF9955F0}" dt="2020-11-23T16:08:23.659" v="8361" actId="1076"/>
          <ac:spMkLst>
            <pc:docMk/>
            <pc:sldMk cId="1075458574" sldId="268"/>
            <ac:spMk id="10" creationId="{8EA09C22-FFC9-4FBE-BAC9-0C876C78419F}"/>
          </ac:spMkLst>
        </pc:spChg>
      </pc:sldChg>
      <pc:sldChg chg="addSp modSp new mod modAnim">
        <pc:chgData name="Francesco Maria Ciconte" userId="06e00e6aae845a1d" providerId="LiveId" clId="{D618489F-1EB8-4D2C-A52C-E4DBBF9955F0}" dt="2020-11-24T04:28:59.169" v="16274" actId="20577"/>
        <pc:sldMkLst>
          <pc:docMk/>
          <pc:sldMk cId="338187711" sldId="269"/>
        </pc:sldMkLst>
        <pc:spChg chg="mod">
          <ac:chgData name="Francesco Maria Ciconte" userId="06e00e6aae845a1d" providerId="LiveId" clId="{D618489F-1EB8-4D2C-A52C-E4DBBF9955F0}" dt="2020-11-24T04:28:59.169" v="16274" actId="20577"/>
          <ac:spMkLst>
            <pc:docMk/>
            <pc:sldMk cId="338187711" sldId="269"/>
            <ac:spMk id="2" creationId="{54F29408-C35D-4744-9C7E-2E0402EC3AE8}"/>
          </ac:spMkLst>
        </pc:spChg>
        <pc:spChg chg="add mod">
          <ac:chgData name="Francesco Maria Ciconte" userId="06e00e6aae845a1d" providerId="LiveId" clId="{D618489F-1EB8-4D2C-A52C-E4DBBF9955F0}" dt="2020-11-23T17:05:40.497" v="9229" actId="207"/>
          <ac:spMkLst>
            <pc:docMk/>
            <pc:sldMk cId="338187711" sldId="269"/>
            <ac:spMk id="3" creationId="{696669A0-293C-43A3-87EE-B945D66E8C16}"/>
          </ac:spMkLst>
        </pc:spChg>
        <pc:spChg chg="add mod">
          <ac:chgData name="Francesco Maria Ciconte" userId="06e00e6aae845a1d" providerId="LiveId" clId="{D618489F-1EB8-4D2C-A52C-E4DBBF9955F0}" dt="2020-11-23T18:34:01.323" v="10959" actId="20577"/>
          <ac:spMkLst>
            <pc:docMk/>
            <pc:sldMk cId="338187711" sldId="269"/>
            <ac:spMk id="4" creationId="{DD10AAD2-A28E-4A79-A5D7-0213D57EEC4F}"/>
          </ac:spMkLst>
        </pc:spChg>
        <pc:spChg chg="add mod">
          <ac:chgData name="Francesco Maria Ciconte" userId="06e00e6aae845a1d" providerId="LiveId" clId="{D618489F-1EB8-4D2C-A52C-E4DBBF9955F0}" dt="2020-11-23T16:48:47.602" v="8876" actId="790"/>
          <ac:spMkLst>
            <pc:docMk/>
            <pc:sldMk cId="338187711" sldId="269"/>
            <ac:spMk id="6" creationId="{806D3257-5A9A-4510-AE75-4E2C9954EDAB}"/>
          </ac:spMkLst>
        </pc:spChg>
        <pc:spChg chg="add mod">
          <ac:chgData name="Francesco Maria Ciconte" userId="06e00e6aae845a1d" providerId="LiveId" clId="{D618489F-1EB8-4D2C-A52C-E4DBBF9955F0}" dt="2020-11-23T16:47:57.209" v="8867" actId="1076"/>
          <ac:spMkLst>
            <pc:docMk/>
            <pc:sldMk cId="338187711" sldId="269"/>
            <ac:spMk id="7" creationId="{BB7F3A3C-A14D-4E3D-A944-7FEFEA3FA44E}"/>
          </ac:spMkLst>
        </pc:spChg>
        <pc:spChg chg="add mod">
          <ac:chgData name="Francesco Maria Ciconte" userId="06e00e6aae845a1d" providerId="LiveId" clId="{D618489F-1EB8-4D2C-A52C-E4DBBF9955F0}" dt="2020-11-23T17:05:45.688" v="9231" actId="207"/>
          <ac:spMkLst>
            <pc:docMk/>
            <pc:sldMk cId="338187711" sldId="269"/>
            <ac:spMk id="8" creationId="{9D3E4229-4FD4-4845-B9F6-E0F491B40C68}"/>
          </ac:spMkLst>
        </pc:spChg>
        <pc:spChg chg="add mod">
          <ac:chgData name="Francesco Maria Ciconte" userId="06e00e6aae845a1d" providerId="LiveId" clId="{D618489F-1EB8-4D2C-A52C-E4DBBF9955F0}" dt="2020-11-23T16:49:16.304" v="8888" actId="20577"/>
          <ac:spMkLst>
            <pc:docMk/>
            <pc:sldMk cId="338187711" sldId="269"/>
            <ac:spMk id="9" creationId="{4C766D10-2188-4C17-B212-240A9559D612}"/>
          </ac:spMkLst>
        </pc:spChg>
        <pc:spChg chg="add mod">
          <ac:chgData name="Francesco Maria Ciconte" userId="06e00e6aae845a1d" providerId="LiveId" clId="{D618489F-1EB8-4D2C-A52C-E4DBBF9955F0}" dt="2020-11-23T16:49:48.014" v="8895" actId="208"/>
          <ac:spMkLst>
            <pc:docMk/>
            <pc:sldMk cId="338187711" sldId="269"/>
            <ac:spMk id="12" creationId="{B1A9183D-8E8B-49DB-B868-FE90991203C9}"/>
          </ac:spMkLst>
        </pc:spChg>
        <pc:spChg chg="add mod">
          <ac:chgData name="Francesco Maria Ciconte" userId="06e00e6aae845a1d" providerId="LiveId" clId="{D618489F-1EB8-4D2C-A52C-E4DBBF9955F0}" dt="2020-11-23T16:50:46.022" v="8937" actId="1076"/>
          <ac:spMkLst>
            <pc:docMk/>
            <pc:sldMk cId="338187711" sldId="269"/>
            <ac:spMk id="13" creationId="{5919417A-E1E7-42FF-B390-085C48965ABD}"/>
          </ac:spMkLst>
        </pc:spChg>
        <pc:spChg chg="add mod">
          <ac:chgData name="Francesco Maria Ciconte" userId="06e00e6aae845a1d" providerId="LiveId" clId="{D618489F-1EB8-4D2C-A52C-E4DBBF9955F0}" dt="2020-11-23T16:52:18.065" v="8970" actId="207"/>
          <ac:spMkLst>
            <pc:docMk/>
            <pc:sldMk cId="338187711" sldId="269"/>
            <ac:spMk id="14" creationId="{60BFFD19-2EB5-4437-BB14-D2C34D67C51E}"/>
          </ac:spMkLst>
        </pc:spChg>
        <pc:spChg chg="add mod">
          <ac:chgData name="Francesco Maria Ciconte" userId="06e00e6aae845a1d" providerId="LiveId" clId="{D618489F-1EB8-4D2C-A52C-E4DBBF9955F0}" dt="2020-11-23T16:54:07.388" v="8996" actId="20577"/>
          <ac:spMkLst>
            <pc:docMk/>
            <pc:sldMk cId="338187711" sldId="269"/>
            <ac:spMk id="15" creationId="{E6018F97-9CD5-4954-B727-6C4ECA8E595C}"/>
          </ac:spMkLst>
        </pc:spChg>
        <pc:spChg chg="add mod">
          <ac:chgData name="Francesco Maria Ciconte" userId="06e00e6aae845a1d" providerId="LiveId" clId="{D618489F-1EB8-4D2C-A52C-E4DBBF9955F0}" dt="2020-11-23T18:34:28.202" v="10970" actId="20577"/>
          <ac:spMkLst>
            <pc:docMk/>
            <pc:sldMk cId="338187711" sldId="269"/>
            <ac:spMk id="16" creationId="{B3D2629D-2D0F-4E25-BBCA-46A519C0BB1E}"/>
          </ac:spMkLst>
        </pc:spChg>
        <pc:spChg chg="add mod">
          <ac:chgData name="Francesco Maria Ciconte" userId="06e00e6aae845a1d" providerId="LiveId" clId="{D618489F-1EB8-4D2C-A52C-E4DBBF9955F0}" dt="2020-11-23T16:57:23.656" v="9087" actId="20577"/>
          <ac:spMkLst>
            <pc:docMk/>
            <pc:sldMk cId="338187711" sldId="269"/>
            <ac:spMk id="18" creationId="{6D575C1C-7DCF-4E30-90C8-17FD5BA41FEB}"/>
          </ac:spMkLst>
        </pc:spChg>
        <pc:spChg chg="add mod">
          <ac:chgData name="Francesco Maria Ciconte" userId="06e00e6aae845a1d" providerId="LiveId" clId="{D618489F-1EB8-4D2C-A52C-E4DBBF9955F0}" dt="2020-11-23T18:34:29.590" v="10971" actId="20577"/>
          <ac:spMkLst>
            <pc:docMk/>
            <pc:sldMk cId="338187711" sldId="269"/>
            <ac:spMk id="19" creationId="{050AC781-EAD0-4383-9BBA-48BFF31C088A}"/>
          </ac:spMkLst>
        </pc:spChg>
        <pc:spChg chg="add mod">
          <ac:chgData name="Francesco Maria Ciconte" userId="06e00e6aae845a1d" providerId="LiveId" clId="{D618489F-1EB8-4D2C-A52C-E4DBBF9955F0}" dt="2020-11-23T17:06:56.129" v="9275" actId="20577"/>
          <ac:spMkLst>
            <pc:docMk/>
            <pc:sldMk cId="338187711" sldId="269"/>
            <ac:spMk id="21" creationId="{CBEA0F7B-3596-4058-AC76-925D165F3456}"/>
          </ac:spMkLst>
        </pc:spChg>
        <pc:spChg chg="add mod">
          <ac:chgData name="Francesco Maria Ciconte" userId="06e00e6aae845a1d" providerId="LiveId" clId="{D618489F-1EB8-4D2C-A52C-E4DBBF9955F0}" dt="2020-11-23T17:11:00.706" v="9315" actId="20577"/>
          <ac:spMkLst>
            <pc:docMk/>
            <pc:sldMk cId="338187711" sldId="269"/>
            <ac:spMk id="22" creationId="{5CC85626-2C21-476D-8D86-1BC24CBCE801}"/>
          </ac:spMkLst>
        </pc:spChg>
        <pc:spChg chg="add mod">
          <ac:chgData name="Francesco Maria Ciconte" userId="06e00e6aae845a1d" providerId="LiveId" clId="{D618489F-1EB8-4D2C-A52C-E4DBBF9955F0}" dt="2020-11-24T03:50:53.982" v="15809" actId="20577"/>
          <ac:spMkLst>
            <pc:docMk/>
            <pc:sldMk cId="338187711" sldId="269"/>
            <ac:spMk id="23" creationId="{F886C068-835F-4746-B5F4-388D26B799EA}"/>
          </ac:spMkLst>
        </pc:spChg>
        <pc:spChg chg="add mod">
          <ac:chgData name="Francesco Maria Ciconte" userId="06e00e6aae845a1d" providerId="LiveId" clId="{D618489F-1EB8-4D2C-A52C-E4DBBF9955F0}" dt="2020-11-23T17:44:15.865" v="9704" actId="1076"/>
          <ac:spMkLst>
            <pc:docMk/>
            <pc:sldMk cId="338187711" sldId="269"/>
            <ac:spMk id="24" creationId="{9CB36B67-7F13-456A-9E1C-CDE036C9943A}"/>
          </ac:spMkLst>
        </pc:spChg>
        <pc:cxnChg chg="add mod">
          <ac:chgData name="Francesco Maria Ciconte" userId="06e00e6aae845a1d" providerId="LiveId" clId="{D618489F-1EB8-4D2C-A52C-E4DBBF9955F0}" dt="2020-11-23T16:47:30.727" v="8865" actId="1076"/>
          <ac:cxnSpMkLst>
            <pc:docMk/>
            <pc:sldMk cId="338187711" sldId="269"/>
            <ac:cxnSpMk id="5" creationId="{FF6CC452-5EB7-429A-9EF3-993E1F679CF9}"/>
          </ac:cxnSpMkLst>
        </pc:cxnChg>
        <pc:cxnChg chg="add mod">
          <ac:chgData name="Francesco Maria Ciconte" userId="06e00e6aae845a1d" providerId="LiveId" clId="{D618489F-1EB8-4D2C-A52C-E4DBBF9955F0}" dt="2020-11-23T16:56:58.598" v="9070" actId="208"/>
          <ac:cxnSpMkLst>
            <pc:docMk/>
            <pc:sldMk cId="338187711" sldId="269"/>
            <ac:cxnSpMk id="17" creationId="{F44BF097-D3ED-422B-B11F-BFB40B0B2026}"/>
          </ac:cxnSpMkLst>
        </pc:cxnChg>
        <pc:cxnChg chg="add mod">
          <ac:chgData name="Francesco Maria Ciconte" userId="06e00e6aae845a1d" providerId="LiveId" clId="{D618489F-1EB8-4D2C-A52C-E4DBBF9955F0}" dt="2020-11-23T17:06:32.680" v="9266" actId="1076"/>
          <ac:cxnSpMkLst>
            <pc:docMk/>
            <pc:sldMk cId="338187711" sldId="269"/>
            <ac:cxnSpMk id="20" creationId="{6B486813-FCC1-4938-901C-A3E8B20D4C99}"/>
          </ac:cxnSpMkLst>
        </pc:cxnChg>
      </pc:sldChg>
      <pc:sldChg chg="addSp modSp new mod modAnim">
        <pc:chgData name="Francesco Maria Ciconte" userId="06e00e6aae845a1d" providerId="LiveId" clId="{D618489F-1EB8-4D2C-A52C-E4DBBF9955F0}" dt="2020-11-25T11:22:29.766" v="24592" actId="20577"/>
        <pc:sldMkLst>
          <pc:docMk/>
          <pc:sldMk cId="1324832395" sldId="270"/>
        </pc:sldMkLst>
        <pc:spChg chg="mod">
          <ac:chgData name="Francesco Maria Ciconte" userId="06e00e6aae845a1d" providerId="LiveId" clId="{D618489F-1EB8-4D2C-A52C-E4DBBF9955F0}" dt="2020-11-24T04:28:42.535" v="16272" actId="20577"/>
          <ac:spMkLst>
            <pc:docMk/>
            <pc:sldMk cId="1324832395" sldId="270"/>
            <ac:spMk id="2" creationId="{ADE9E52A-422E-4251-BD3D-80B407755CA7}"/>
          </ac:spMkLst>
        </pc:spChg>
        <pc:spChg chg="add mod">
          <ac:chgData name="Francesco Maria Ciconte" userId="06e00e6aae845a1d" providerId="LiveId" clId="{D618489F-1EB8-4D2C-A52C-E4DBBF9955F0}" dt="2020-11-23T18:11:01.216" v="10315" actId="1076"/>
          <ac:spMkLst>
            <pc:docMk/>
            <pc:sldMk cId="1324832395" sldId="270"/>
            <ac:spMk id="3" creationId="{A1AEBF10-D3D0-4AC3-9029-38668E8F1EDE}"/>
          </ac:spMkLst>
        </pc:spChg>
        <pc:spChg chg="add mod">
          <ac:chgData name="Francesco Maria Ciconte" userId="06e00e6aae845a1d" providerId="LiveId" clId="{D618489F-1EB8-4D2C-A52C-E4DBBF9955F0}" dt="2020-11-23T18:26:00.790" v="10696" actId="20577"/>
          <ac:spMkLst>
            <pc:docMk/>
            <pc:sldMk cId="1324832395" sldId="270"/>
            <ac:spMk id="4" creationId="{2A28A8BB-D2F7-4E9F-A0C4-4539DC888603}"/>
          </ac:spMkLst>
        </pc:spChg>
        <pc:spChg chg="add mod">
          <ac:chgData name="Francesco Maria Ciconte" userId="06e00e6aae845a1d" providerId="LiveId" clId="{D618489F-1EB8-4D2C-A52C-E4DBBF9955F0}" dt="2020-11-23T18:43:08.909" v="11106" actId="1076"/>
          <ac:spMkLst>
            <pc:docMk/>
            <pc:sldMk cId="1324832395" sldId="270"/>
            <ac:spMk id="7" creationId="{43F0956F-086E-4F02-A1ED-9D311E5B95E1}"/>
          </ac:spMkLst>
        </pc:spChg>
        <pc:spChg chg="add mod">
          <ac:chgData name="Francesco Maria Ciconte" userId="06e00e6aae845a1d" providerId="LiveId" clId="{D618489F-1EB8-4D2C-A52C-E4DBBF9955F0}" dt="2020-11-23T18:38:15.391" v="10973" actId="1076"/>
          <ac:spMkLst>
            <pc:docMk/>
            <pc:sldMk cId="1324832395" sldId="270"/>
            <ac:spMk id="8" creationId="{4F0F60C2-0130-461A-8AF6-1D3D5F10036A}"/>
          </ac:spMkLst>
        </pc:spChg>
        <pc:spChg chg="add mod">
          <ac:chgData name="Francesco Maria Ciconte" userId="06e00e6aae845a1d" providerId="LiveId" clId="{D618489F-1EB8-4D2C-A52C-E4DBBF9955F0}" dt="2020-11-25T11:22:29.766" v="24592" actId="20577"/>
          <ac:spMkLst>
            <pc:docMk/>
            <pc:sldMk cId="1324832395" sldId="270"/>
            <ac:spMk id="9" creationId="{86185300-D240-4123-B53B-3B94F15D4368}"/>
          </ac:spMkLst>
        </pc:spChg>
        <pc:picChg chg="add mod">
          <ac:chgData name="Francesco Maria Ciconte" userId="06e00e6aae845a1d" providerId="LiveId" clId="{D618489F-1EB8-4D2C-A52C-E4DBBF9955F0}" dt="2020-11-23T18:43:16.180" v="11107" actId="1076"/>
          <ac:picMkLst>
            <pc:docMk/>
            <pc:sldMk cId="1324832395" sldId="270"/>
            <ac:picMk id="6" creationId="{5D942303-73F6-46E9-9644-EBEE1A355598}"/>
          </ac:picMkLst>
        </pc:picChg>
      </pc:sldChg>
      <pc:sldChg chg="addSp modSp new mod modAnim">
        <pc:chgData name="Francesco Maria Ciconte" userId="06e00e6aae845a1d" providerId="LiveId" clId="{D618489F-1EB8-4D2C-A52C-E4DBBF9955F0}" dt="2020-11-24T04:29:27.402" v="16277" actId="20577"/>
        <pc:sldMkLst>
          <pc:docMk/>
          <pc:sldMk cId="1601167669" sldId="271"/>
        </pc:sldMkLst>
        <pc:spChg chg="mod">
          <ac:chgData name="Francesco Maria Ciconte" userId="06e00e6aae845a1d" providerId="LiveId" clId="{D618489F-1EB8-4D2C-A52C-E4DBBF9955F0}" dt="2020-11-24T04:29:27.402" v="16277" actId="20577"/>
          <ac:spMkLst>
            <pc:docMk/>
            <pc:sldMk cId="1601167669" sldId="271"/>
            <ac:spMk id="2" creationId="{1E23B6CB-C0B6-4B91-AF75-AAEA02CF3A62}"/>
          </ac:spMkLst>
        </pc:spChg>
        <pc:spChg chg="add mod">
          <ac:chgData name="Francesco Maria Ciconte" userId="06e00e6aae845a1d" providerId="LiveId" clId="{D618489F-1EB8-4D2C-A52C-E4DBBF9955F0}" dt="2020-11-23T18:46:22.572" v="11123" actId="20577"/>
          <ac:spMkLst>
            <pc:docMk/>
            <pc:sldMk cId="1601167669" sldId="271"/>
            <ac:spMk id="3" creationId="{46AC53A4-2016-475B-B791-08D40CC9AE5F}"/>
          </ac:spMkLst>
        </pc:spChg>
        <pc:spChg chg="add mod">
          <ac:chgData name="Francesco Maria Ciconte" userId="06e00e6aae845a1d" providerId="LiveId" clId="{D618489F-1EB8-4D2C-A52C-E4DBBF9955F0}" dt="2020-11-23T19:18:59.181" v="11818"/>
          <ac:spMkLst>
            <pc:docMk/>
            <pc:sldMk cId="1601167669" sldId="271"/>
            <ac:spMk id="4" creationId="{703481F4-45AF-4EF7-A64B-C14BFFBF3027}"/>
          </ac:spMkLst>
        </pc:spChg>
        <pc:spChg chg="add mod">
          <ac:chgData name="Francesco Maria Ciconte" userId="06e00e6aae845a1d" providerId="LiveId" clId="{D618489F-1EB8-4D2C-A52C-E4DBBF9955F0}" dt="2020-11-23T19:09:32.354" v="11576" actId="20577"/>
          <ac:spMkLst>
            <pc:docMk/>
            <pc:sldMk cId="1601167669" sldId="271"/>
            <ac:spMk id="5" creationId="{838C456D-8CFE-4507-9BDE-1CB539C8FACB}"/>
          </ac:spMkLst>
        </pc:spChg>
        <pc:spChg chg="add mod">
          <ac:chgData name="Francesco Maria Ciconte" userId="06e00e6aae845a1d" providerId="LiveId" clId="{D618489F-1EB8-4D2C-A52C-E4DBBF9955F0}" dt="2020-11-23T19:05:02.504" v="11502" actId="20577"/>
          <ac:spMkLst>
            <pc:docMk/>
            <pc:sldMk cId="1601167669" sldId="271"/>
            <ac:spMk id="6" creationId="{99E6A578-01F2-4C01-95F6-CCCFD0B37800}"/>
          </ac:spMkLst>
        </pc:spChg>
        <pc:spChg chg="add mod">
          <ac:chgData name="Francesco Maria Ciconte" userId="06e00e6aae845a1d" providerId="LiveId" clId="{D618489F-1EB8-4D2C-A52C-E4DBBF9955F0}" dt="2020-11-23T19:09:42.832" v="11577" actId="1076"/>
          <ac:spMkLst>
            <pc:docMk/>
            <pc:sldMk cId="1601167669" sldId="271"/>
            <ac:spMk id="7" creationId="{A4D4502B-5C49-41ED-AC5E-F1D9ACC7894E}"/>
          </ac:spMkLst>
        </pc:spChg>
        <pc:spChg chg="add mod">
          <ac:chgData name="Francesco Maria Ciconte" userId="06e00e6aae845a1d" providerId="LiveId" clId="{D618489F-1EB8-4D2C-A52C-E4DBBF9955F0}" dt="2020-11-23T19:09:56.925" v="11579" actId="20577"/>
          <ac:spMkLst>
            <pc:docMk/>
            <pc:sldMk cId="1601167669" sldId="271"/>
            <ac:spMk id="8" creationId="{AFAF6F58-303B-49E9-8242-C576903152C5}"/>
          </ac:spMkLst>
        </pc:spChg>
        <pc:spChg chg="add mod">
          <ac:chgData name="Francesco Maria Ciconte" userId="06e00e6aae845a1d" providerId="LiveId" clId="{D618489F-1EB8-4D2C-A52C-E4DBBF9955F0}" dt="2020-11-23T19:15:15.230" v="11623" actId="20577"/>
          <ac:spMkLst>
            <pc:docMk/>
            <pc:sldMk cId="1601167669" sldId="271"/>
            <ac:spMk id="9" creationId="{08768D4A-7884-4ACE-830F-69883DFA32D5}"/>
          </ac:spMkLst>
        </pc:spChg>
        <pc:spChg chg="add mod">
          <ac:chgData name="Francesco Maria Ciconte" userId="06e00e6aae845a1d" providerId="LiveId" clId="{D618489F-1EB8-4D2C-A52C-E4DBBF9955F0}" dt="2020-11-23T19:30:12.038" v="12044" actId="20577"/>
          <ac:spMkLst>
            <pc:docMk/>
            <pc:sldMk cId="1601167669" sldId="271"/>
            <ac:spMk id="10" creationId="{92F580E5-E6B2-4997-8A62-19125AEC1E0F}"/>
          </ac:spMkLst>
        </pc:spChg>
      </pc:sldChg>
      <pc:sldChg chg="addSp modSp new mod modAnim">
        <pc:chgData name="Francesco Maria Ciconte" userId="06e00e6aae845a1d" providerId="LiveId" clId="{D618489F-1EB8-4D2C-A52C-E4DBBF9955F0}" dt="2020-11-24T04:29:33.085" v="16279" actId="20577"/>
        <pc:sldMkLst>
          <pc:docMk/>
          <pc:sldMk cId="2378561943" sldId="272"/>
        </pc:sldMkLst>
        <pc:spChg chg="mod">
          <ac:chgData name="Francesco Maria Ciconte" userId="06e00e6aae845a1d" providerId="LiveId" clId="{D618489F-1EB8-4D2C-A52C-E4DBBF9955F0}" dt="2020-11-24T04:29:33.085" v="16279" actId="20577"/>
          <ac:spMkLst>
            <pc:docMk/>
            <pc:sldMk cId="2378561943" sldId="272"/>
            <ac:spMk id="2" creationId="{77AA56F3-BEC3-49EF-864C-8C4161B23EF4}"/>
          </ac:spMkLst>
        </pc:spChg>
        <pc:spChg chg="add mod">
          <ac:chgData name="Francesco Maria Ciconte" userId="06e00e6aae845a1d" providerId="LiveId" clId="{D618489F-1EB8-4D2C-A52C-E4DBBF9955F0}" dt="2020-11-23T19:44:00.834" v="12949" actId="113"/>
          <ac:spMkLst>
            <pc:docMk/>
            <pc:sldMk cId="2378561943" sldId="272"/>
            <ac:spMk id="3" creationId="{0CB0F609-4563-4679-AA42-FBC8F3F22920}"/>
          </ac:spMkLst>
        </pc:spChg>
        <pc:spChg chg="add mod">
          <ac:chgData name="Francesco Maria Ciconte" userId="06e00e6aae845a1d" providerId="LiveId" clId="{D618489F-1EB8-4D2C-A52C-E4DBBF9955F0}" dt="2020-11-23T19:52:56.897" v="13329" actId="20577"/>
          <ac:spMkLst>
            <pc:docMk/>
            <pc:sldMk cId="2378561943" sldId="272"/>
            <ac:spMk id="4" creationId="{CD617887-245A-46EC-A63B-833BC3567C1F}"/>
          </ac:spMkLst>
        </pc:spChg>
        <pc:spChg chg="add mod">
          <ac:chgData name="Francesco Maria Ciconte" userId="06e00e6aae845a1d" providerId="LiveId" clId="{D618489F-1EB8-4D2C-A52C-E4DBBF9955F0}" dt="2020-11-23T19:34:27.063" v="12341" actId="20577"/>
          <ac:spMkLst>
            <pc:docMk/>
            <pc:sldMk cId="2378561943" sldId="272"/>
            <ac:spMk id="5" creationId="{7E8C9A91-4977-4FCE-B50D-A1EDC255B82F}"/>
          </ac:spMkLst>
        </pc:spChg>
        <pc:spChg chg="add mod">
          <ac:chgData name="Francesco Maria Ciconte" userId="06e00e6aae845a1d" providerId="LiveId" clId="{D618489F-1EB8-4D2C-A52C-E4DBBF9955F0}" dt="2020-11-23T19:38:18.439" v="12543" actId="1076"/>
          <ac:spMkLst>
            <pc:docMk/>
            <pc:sldMk cId="2378561943" sldId="272"/>
            <ac:spMk id="6" creationId="{D9209895-6F9A-4DF1-84C9-E5CD634359C2}"/>
          </ac:spMkLst>
        </pc:spChg>
        <pc:spChg chg="add mod">
          <ac:chgData name="Francesco Maria Ciconte" userId="06e00e6aae845a1d" providerId="LiveId" clId="{D618489F-1EB8-4D2C-A52C-E4DBBF9955F0}" dt="2020-11-23T19:43:15.076" v="12923" actId="20577"/>
          <ac:spMkLst>
            <pc:docMk/>
            <pc:sldMk cId="2378561943" sldId="272"/>
            <ac:spMk id="7" creationId="{89DA9FB4-7B59-4A12-BD7E-F1A6087E0494}"/>
          </ac:spMkLst>
        </pc:spChg>
        <pc:spChg chg="add mod">
          <ac:chgData name="Francesco Maria Ciconte" userId="06e00e6aae845a1d" providerId="LiveId" clId="{D618489F-1EB8-4D2C-A52C-E4DBBF9955F0}" dt="2020-11-23T19:55:23.943" v="13492" actId="20577"/>
          <ac:spMkLst>
            <pc:docMk/>
            <pc:sldMk cId="2378561943" sldId="272"/>
            <ac:spMk id="8" creationId="{9EAAF528-FE01-4134-ACC9-62D29381124F}"/>
          </ac:spMkLst>
        </pc:spChg>
        <pc:spChg chg="add mod">
          <ac:chgData name="Francesco Maria Ciconte" userId="06e00e6aae845a1d" providerId="LiveId" clId="{D618489F-1EB8-4D2C-A52C-E4DBBF9955F0}" dt="2020-11-23T19:56:00.255" v="13494" actId="1076"/>
          <ac:spMkLst>
            <pc:docMk/>
            <pc:sldMk cId="2378561943" sldId="272"/>
            <ac:spMk id="9" creationId="{328DAF0D-4713-4495-AD23-BAF86B2D2223}"/>
          </ac:spMkLst>
        </pc:spChg>
        <pc:spChg chg="add mod">
          <ac:chgData name="Francesco Maria Ciconte" userId="06e00e6aae845a1d" providerId="LiveId" clId="{D618489F-1EB8-4D2C-A52C-E4DBBF9955F0}" dt="2020-11-23T19:59:19.643" v="13746" actId="1076"/>
          <ac:spMkLst>
            <pc:docMk/>
            <pc:sldMk cId="2378561943" sldId="272"/>
            <ac:spMk id="10" creationId="{FC4594E3-123C-4B68-BC5E-4112BB31D70D}"/>
          </ac:spMkLst>
        </pc:spChg>
      </pc:sldChg>
      <pc:sldChg chg="addSp delSp modSp new mod modAnim">
        <pc:chgData name="Francesco Maria Ciconte" userId="06e00e6aae845a1d" providerId="LiveId" clId="{D618489F-1EB8-4D2C-A52C-E4DBBF9955F0}" dt="2020-11-24T09:11:06.609" v="22709" actId="20577"/>
        <pc:sldMkLst>
          <pc:docMk/>
          <pc:sldMk cId="3414694537" sldId="273"/>
        </pc:sldMkLst>
        <pc:spChg chg="mod">
          <ac:chgData name="Francesco Maria Ciconte" userId="06e00e6aae845a1d" providerId="LiveId" clId="{D618489F-1EB8-4D2C-A52C-E4DBBF9955F0}" dt="2020-11-24T04:29:43.494" v="16281" actId="20577"/>
          <ac:spMkLst>
            <pc:docMk/>
            <pc:sldMk cId="3414694537" sldId="273"/>
            <ac:spMk id="2" creationId="{EF9ED7E9-5499-4BEE-87C4-9E95E80A1778}"/>
          </ac:spMkLst>
        </pc:spChg>
        <pc:spChg chg="add mod">
          <ac:chgData name="Francesco Maria Ciconte" userId="06e00e6aae845a1d" providerId="LiveId" clId="{D618489F-1EB8-4D2C-A52C-E4DBBF9955F0}" dt="2020-11-23T20:15:14.918" v="14162" actId="255"/>
          <ac:spMkLst>
            <pc:docMk/>
            <pc:sldMk cId="3414694537" sldId="273"/>
            <ac:spMk id="3" creationId="{E281F4CD-688D-4409-9461-CB64D0500669}"/>
          </ac:spMkLst>
        </pc:spChg>
        <pc:spChg chg="add mod">
          <ac:chgData name="Francesco Maria Ciconte" userId="06e00e6aae845a1d" providerId="LiveId" clId="{D618489F-1EB8-4D2C-A52C-E4DBBF9955F0}" dt="2020-11-24T09:11:06.609" v="22709" actId="20577"/>
          <ac:spMkLst>
            <pc:docMk/>
            <pc:sldMk cId="3414694537" sldId="273"/>
            <ac:spMk id="4" creationId="{594CB449-420B-4565-905C-231DC34A187C}"/>
          </ac:spMkLst>
        </pc:spChg>
        <pc:spChg chg="add mod">
          <ac:chgData name="Francesco Maria Ciconte" userId="06e00e6aae845a1d" providerId="LiveId" clId="{D618489F-1EB8-4D2C-A52C-E4DBBF9955F0}" dt="2020-11-23T20:15:20.623" v="14163" actId="255"/>
          <ac:spMkLst>
            <pc:docMk/>
            <pc:sldMk cId="3414694537" sldId="273"/>
            <ac:spMk id="5" creationId="{A03E600F-93EF-43BF-9093-99DCF47E4B0A}"/>
          </ac:spMkLst>
        </pc:spChg>
        <pc:spChg chg="add del mod">
          <ac:chgData name="Francesco Maria Ciconte" userId="06e00e6aae845a1d" providerId="LiveId" clId="{D618489F-1EB8-4D2C-A52C-E4DBBF9955F0}" dt="2020-11-23T20:08:10.694" v="13861"/>
          <ac:spMkLst>
            <pc:docMk/>
            <pc:sldMk cId="3414694537" sldId="273"/>
            <ac:spMk id="6" creationId="{649AB5FC-DFC2-400A-885F-4EACCFF65B8F}"/>
          </ac:spMkLst>
        </pc:spChg>
        <pc:spChg chg="add del mod">
          <ac:chgData name="Francesco Maria Ciconte" userId="06e00e6aae845a1d" providerId="LiveId" clId="{D618489F-1EB8-4D2C-A52C-E4DBBF9955F0}" dt="2020-11-23T20:23:53.129" v="14442" actId="21"/>
          <ac:spMkLst>
            <pc:docMk/>
            <pc:sldMk cId="3414694537" sldId="273"/>
            <ac:spMk id="7" creationId="{5E774A10-210A-4E60-AF66-4662E096BBB1}"/>
          </ac:spMkLst>
        </pc:spChg>
        <pc:spChg chg="add del mod">
          <ac:chgData name="Francesco Maria Ciconte" userId="06e00e6aae845a1d" providerId="LiveId" clId="{D618489F-1EB8-4D2C-A52C-E4DBBF9955F0}" dt="2020-11-23T20:24:00.996" v="14444" actId="21"/>
          <ac:spMkLst>
            <pc:docMk/>
            <pc:sldMk cId="3414694537" sldId="273"/>
            <ac:spMk id="8" creationId="{507718AA-2237-4F4A-9209-1E2C8C7C5962}"/>
          </ac:spMkLst>
        </pc:spChg>
        <pc:spChg chg="add del mod">
          <ac:chgData name="Francesco Maria Ciconte" userId="06e00e6aae845a1d" providerId="LiveId" clId="{D618489F-1EB8-4D2C-A52C-E4DBBF9955F0}" dt="2020-11-23T20:24:08.211" v="14446" actId="21"/>
          <ac:spMkLst>
            <pc:docMk/>
            <pc:sldMk cId="3414694537" sldId="273"/>
            <ac:spMk id="9" creationId="{E7AC4271-D9CE-47F0-ACA7-DC14BF08A7B5}"/>
          </ac:spMkLst>
        </pc:spChg>
        <pc:spChg chg="add del mod">
          <ac:chgData name="Francesco Maria Ciconte" userId="06e00e6aae845a1d" providerId="LiveId" clId="{D618489F-1EB8-4D2C-A52C-E4DBBF9955F0}" dt="2020-11-23T20:24:26.835" v="14448" actId="21"/>
          <ac:spMkLst>
            <pc:docMk/>
            <pc:sldMk cId="3414694537" sldId="273"/>
            <ac:spMk id="10" creationId="{F9A48D96-9FAF-449B-8BC6-1DC97843A704}"/>
          </ac:spMkLst>
        </pc:spChg>
        <pc:spChg chg="add mod">
          <ac:chgData name="Francesco Maria Ciconte" userId="06e00e6aae845a1d" providerId="LiveId" clId="{D618489F-1EB8-4D2C-A52C-E4DBBF9955F0}" dt="2020-11-23T20:25:57.954" v="14480" actId="790"/>
          <ac:spMkLst>
            <pc:docMk/>
            <pc:sldMk cId="3414694537" sldId="273"/>
            <ac:spMk id="11" creationId="{CFE28232-C71A-4069-B465-5A2E2A8D950C}"/>
          </ac:spMkLst>
        </pc:spChg>
        <pc:spChg chg="add mod">
          <ac:chgData name="Francesco Maria Ciconte" userId="06e00e6aae845a1d" providerId="LiveId" clId="{D618489F-1EB8-4D2C-A52C-E4DBBF9955F0}" dt="2020-11-23T20:30:43.266" v="14543" actId="20577"/>
          <ac:spMkLst>
            <pc:docMk/>
            <pc:sldMk cId="3414694537" sldId="273"/>
            <ac:spMk id="12" creationId="{32DFF4F1-87EE-4DD4-9FAE-073A27755AB5}"/>
          </ac:spMkLst>
        </pc:spChg>
        <pc:spChg chg="add mod">
          <ac:chgData name="Francesco Maria Ciconte" userId="06e00e6aae845a1d" providerId="LiveId" clId="{D618489F-1EB8-4D2C-A52C-E4DBBF9955F0}" dt="2020-11-23T20:39:28.883" v="14600" actId="20577"/>
          <ac:spMkLst>
            <pc:docMk/>
            <pc:sldMk cId="3414694537" sldId="273"/>
            <ac:spMk id="13" creationId="{B0FEA99E-5004-4A19-92C6-3EC362F3509D}"/>
          </ac:spMkLst>
        </pc:spChg>
        <pc:spChg chg="add mod">
          <ac:chgData name="Francesco Maria Ciconte" userId="06e00e6aae845a1d" providerId="LiveId" clId="{D618489F-1EB8-4D2C-A52C-E4DBBF9955F0}" dt="2020-11-23T20:41:03.452" v="14680" actId="255"/>
          <ac:spMkLst>
            <pc:docMk/>
            <pc:sldMk cId="3414694537" sldId="273"/>
            <ac:spMk id="14" creationId="{CA6FB522-2C06-4623-B3BC-02CC9D684E9A}"/>
          </ac:spMkLst>
        </pc:spChg>
      </pc:sldChg>
      <pc:sldChg chg="addSp delSp modSp new mod modAnim">
        <pc:chgData name="Francesco Maria Ciconte" userId="06e00e6aae845a1d" providerId="LiveId" clId="{D618489F-1EB8-4D2C-A52C-E4DBBF9955F0}" dt="2020-11-24T08:21:33.402" v="21248" actId="20577"/>
        <pc:sldMkLst>
          <pc:docMk/>
          <pc:sldMk cId="4288853540" sldId="274"/>
        </pc:sldMkLst>
        <pc:spChg chg="mod">
          <ac:chgData name="Francesco Maria Ciconte" userId="06e00e6aae845a1d" providerId="LiveId" clId="{D618489F-1EB8-4D2C-A52C-E4DBBF9955F0}" dt="2020-11-24T04:29:49.858" v="16283" actId="20577"/>
          <ac:spMkLst>
            <pc:docMk/>
            <pc:sldMk cId="4288853540" sldId="274"/>
            <ac:spMk id="2" creationId="{CF0121CE-681E-4F5D-B4D3-2E81661FE36B}"/>
          </ac:spMkLst>
        </pc:spChg>
        <pc:spChg chg="add del mod">
          <ac:chgData name="Francesco Maria Ciconte" userId="06e00e6aae845a1d" providerId="LiveId" clId="{D618489F-1EB8-4D2C-A52C-E4DBBF9955F0}" dt="2020-11-23T20:07:34.802" v="13853" actId="21"/>
          <ac:spMkLst>
            <pc:docMk/>
            <pc:sldMk cId="4288853540" sldId="274"/>
            <ac:spMk id="3" creationId="{5B6B1B9C-956C-4379-B832-2275162C03D5}"/>
          </ac:spMkLst>
        </pc:spChg>
        <pc:spChg chg="add mod">
          <ac:chgData name="Francesco Maria Ciconte" userId="06e00e6aae845a1d" providerId="LiveId" clId="{D618489F-1EB8-4D2C-A52C-E4DBBF9955F0}" dt="2020-11-24T08:21:33.402" v="21248" actId="20577"/>
          <ac:spMkLst>
            <pc:docMk/>
            <pc:sldMk cId="4288853540" sldId="274"/>
            <ac:spMk id="4" creationId="{A394CFC9-4B59-4824-B3D6-252CC9D9788B}"/>
          </ac:spMkLst>
        </pc:spChg>
        <pc:spChg chg="add mod">
          <ac:chgData name="Francesco Maria Ciconte" userId="06e00e6aae845a1d" providerId="LiveId" clId="{D618489F-1EB8-4D2C-A52C-E4DBBF9955F0}" dt="2020-11-23T20:44:56.345" v="14691" actId="1076"/>
          <ac:spMkLst>
            <pc:docMk/>
            <pc:sldMk cId="4288853540" sldId="274"/>
            <ac:spMk id="5" creationId="{764CA38B-83DC-48BD-878D-C8199DD87491}"/>
          </ac:spMkLst>
        </pc:spChg>
        <pc:spChg chg="add mod">
          <ac:chgData name="Francesco Maria Ciconte" userId="06e00e6aae845a1d" providerId="LiveId" clId="{D618489F-1EB8-4D2C-A52C-E4DBBF9955F0}" dt="2020-11-23T21:09:10.794" v="15164" actId="1076"/>
          <ac:spMkLst>
            <pc:docMk/>
            <pc:sldMk cId="4288853540" sldId="274"/>
            <ac:spMk id="6" creationId="{46D8775F-A6B5-481E-9450-813A098793DA}"/>
          </ac:spMkLst>
        </pc:spChg>
        <pc:spChg chg="add del mod">
          <ac:chgData name="Francesco Maria Ciconte" userId="06e00e6aae845a1d" providerId="LiveId" clId="{D618489F-1EB8-4D2C-A52C-E4DBBF9955F0}" dt="2020-11-23T20:51:28.194" v="14705" actId="21"/>
          <ac:spMkLst>
            <pc:docMk/>
            <pc:sldMk cId="4288853540" sldId="274"/>
            <ac:spMk id="7" creationId="{3BEFD7F9-5F1A-4389-881F-112A7E4A8DE6}"/>
          </ac:spMkLst>
        </pc:spChg>
        <pc:spChg chg="add mod">
          <ac:chgData name="Francesco Maria Ciconte" userId="06e00e6aae845a1d" providerId="LiveId" clId="{D618489F-1EB8-4D2C-A52C-E4DBBF9955F0}" dt="2020-11-23T20:55:21.795" v="14753" actId="1076"/>
          <ac:spMkLst>
            <pc:docMk/>
            <pc:sldMk cId="4288853540" sldId="274"/>
            <ac:spMk id="13" creationId="{A7B9E365-7C9D-4386-A80A-25D0A01BA552}"/>
          </ac:spMkLst>
        </pc:spChg>
        <pc:spChg chg="add mod">
          <ac:chgData name="Francesco Maria Ciconte" userId="06e00e6aae845a1d" providerId="LiveId" clId="{D618489F-1EB8-4D2C-A52C-E4DBBF9955F0}" dt="2020-11-23T20:59:51.884" v="14890" actId="207"/>
          <ac:spMkLst>
            <pc:docMk/>
            <pc:sldMk cId="4288853540" sldId="274"/>
            <ac:spMk id="14" creationId="{2B80B8A1-1130-415E-B203-464ABA8F8374}"/>
          </ac:spMkLst>
        </pc:spChg>
        <pc:spChg chg="add mod">
          <ac:chgData name="Francesco Maria Ciconte" userId="06e00e6aae845a1d" providerId="LiveId" clId="{D618489F-1EB8-4D2C-A52C-E4DBBF9955F0}" dt="2020-11-23T21:02:13.325" v="15056" actId="1076"/>
          <ac:spMkLst>
            <pc:docMk/>
            <pc:sldMk cId="4288853540" sldId="274"/>
            <ac:spMk id="15" creationId="{8B70209E-13E9-43D1-A8F8-8DF5873F3F06}"/>
          </ac:spMkLst>
        </pc:spChg>
        <pc:spChg chg="add mod">
          <ac:chgData name="Francesco Maria Ciconte" userId="06e00e6aae845a1d" providerId="LiveId" clId="{D618489F-1EB8-4D2C-A52C-E4DBBF9955F0}" dt="2020-11-23T21:06:57.347" v="15137" actId="1076"/>
          <ac:spMkLst>
            <pc:docMk/>
            <pc:sldMk cId="4288853540" sldId="274"/>
            <ac:spMk id="16" creationId="{7F5171D5-3A7C-4DC9-BFF4-5808E3107DF5}"/>
          </ac:spMkLst>
        </pc:spChg>
        <pc:spChg chg="add mod">
          <ac:chgData name="Francesco Maria Ciconte" userId="06e00e6aae845a1d" providerId="LiveId" clId="{D618489F-1EB8-4D2C-A52C-E4DBBF9955F0}" dt="2020-11-23T21:06:42.095" v="15134" actId="1076"/>
          <ac:spMkLst>
            <pc:docMk/>
            <pc:sldMk cId="4288853540" sldId="274"/>
            <ac:spMk id="17" creationId="{9AB31935-9A25-4D1A-9D65-C0970DCF10A2}"/>
          </ac:spMkLst>
        </pc:spChg>
        <pc:spChg chg="add mod">
          <ac:chgData name="Francesco Maria Ciconte" userId="06e00e6aae845a1d" providerId="LiveId" clId="{D618489F-1EB8-4D2C-A52C-E4DBBF9955F0}" dt="2020-11-23T21:06:12.215" v="15129" actId="1076"/>
          <ac:spMkLst>
            <pc:docMk/>
            <pc:sldMk cId="4288853540" sldId="274"/>
            <ac:spMk id="22" creationId="{BDF30674-CB9B-4D65-9777-1FA4259B3154}"/>
          </ac:spMkLst>
        </pc:spChg>
        <pc:spChg chg="add mod">
          <ac:chgData name="Francesco Maria Ciconte" userId="06e00e6aae845a1d" providerId="LiveId" clId="{D618489F-1EB8-4D2C-A52C-E4DBBF9955F0}" dt="2020-11-23T21:08:06.565" v="15152" actId="20577"/>
          <ac:spMkLst>
            <pc:docMk/>
            <pc:sldMk cId="4288853540" sldId="274"/>
            <ac:spMk id="23" creationId="{9AF70ABF-C3BD-45A1-833D-2C0D78C58246}"/>
          </ac:spMkLst>
        </pc:spChg>
        <pc:spChg chg="add mod">
          <ac:chgData name="Francesco Maria Ciconte" userId="06e00e6aae845a1d" providerId="LiveId" clId="{D618489F-1EB8-4D2C-A52C-E4DBBF9955F0}" dt="2020-11-23T21:08:30.653" v="15162" actId="1076"/>
          <ac:spMkLst>
            <pc:docMk/>
            <pc:sldMk cId="4288853540" sldId="274"/>
            <ac:spMk id="24" creationId="{1A02A18C-EBA4-48E7-AB44-FE6B7827BD1C}"/>
          </ac:spMkLst>
        </pc:spChg>
        <pc:picChg chg="add del mod">
          <ac:chgData name="Francesco Maria Ciconte" userId="06e00e6aae845a1d" providerId="LiveId" clId="{D618489F-1EB8-4D2C-A52C-E4DBBF9955F0}" dt="2020-11-23T20:49:34.573" v="14703" actId="21"/>
          <ac:picMkLst>
            <pc:docMk/>
            <pc:sldMk cId="4288853540" sldId="274"/>
            <ac:picMk id="9" creationId="{2BB5791B-95B1-4FC1-B204-28081845EA4B}"/>
          </ac:picMkLst>
        </pc:picChg>
        <pc:picChg chg="add del mod">
          <ac:chgData name="Francesco Maria Ciconte" userId="06e00e6aae845a1d" providerId="LiveId" clId="{D618489F-1EB8-4D2C-A52C-E4DBBF9955F0}" dt="2020-11-23T20:52:05.041" v="14708" actId="21"/>
          <ac:picMkLst>
            <pc:docMk/>
            <pc:sldMk cId="4288853540" sldId="274"/>
            <ac:picMk id="10" creationId="{7D154929-75A8-4EEF-8B3C-58DA9205C2F6}"/>
          </ac:picMkLst>
        </pc:picChg>
        <pc:picChg chg="add mod">
          <ac:chgData name="Francesco Maria Ciconte" userId="06e00e6aae845a1d" providerId="LiveId" clId="{D618489F-1EB8-4D2C-A52C-E4DBBF9955F0}" dt="2020-11-23T20:54:29.551" v="14712" actId="1076"/>
          <ac:picMkLst>
            <pc:docMk/>
            <pc:sldMk cId="4288853540" sldId="274"/>
            <ac:picMk id="12" creationId="{44055591-553A-438D-AF31-6D717F90B81D}"/>
          </ac:picMkLst>
        </pc:picChg>
        <pc:cxnChg chg="add mod">
          <ac:chgData name="Francesco Maria Ciconte" userId="06e00e6aae845a1d" providerId="LiveId" clId="{D618489F-1EB8-4D2C-A52C-E4DBBF9955F0}" dt="2020-11-23T21:06:51.674" v="15136" actId="1076"/>
          <ac:cxnSpMkLst>
            <pc:docMk/>
            <pc:sldMk cId="4288853540" sldId="274"/>
            <ac:cxnSpMk id="18" creationId="{D0E96435-9D99-4D02-BC68-3668E789E6CA}"/>
          </ac:cxnSpMkLst>
        </pc:cxnChg>
        <pc:cxnChg chg="add mod">
          <ac:chgData name="Francesco Maria Ciconte" userId="06e00e6aae845a1d" providerId="LiveId" clId="{D618489F-1EB8-4D2C-A52C-E4DBBF9955F0}" dt="2020-11-23T21:06:47.120" v="15135" actId="1076"/>
          <ac:cxnSpMkLst>
            <pc:docMk/>
            <pc:sldMk cId="4288853540" sldId="274"/>
            <ac:cxnSpMk id="20" creationId="{A8676C1D-C18B-49E0-A0B4-5C7AEA43E23D}"/>
          </ac:cxnSpMkLst>
        </pc:cxnChg>
      </pc:sldChg>
      <pc:sldChg chg="del">
        <pc:chgData name="Francesco Maria Ciconte" userId="06e00e6aae845a1d" providerId="LiveId" clId="{D618489F-1EB8-4D2C-A52C-E4DBBF9955F0}" dt="2020-11-23T21:08:45.944" v="15163" actId="2696"/>
        <pc:sldMkLst>
          <pc:docMk/>
          <pc:sldMk cId="2253134789" sldId="275"/>
        </pc:sldMkLst>
      </pc:sldChg>
      <pc:sldChg chg="addSp delSp modSp mod modAnim">
        <pc:chgData name="Francesco Maria Ciconte" userId="06e00e6aae845a1d" providerId="LiveId" clId="{D618489F-1EB8-4D2C-A52C-E4DBBF9955F0}" dt="2020-11-24T04:29:56.047" v="16285" actId="20577"/>
        <pc:sldMkLst>
          <pc:docMk/>
          <pc:sldMk cId="1340369068" sldId="276"/>
        </pc:sldMkLst>
        <pc:spChg chg="mod">
          <ac:chgData name="Francesco Maria Ciconte" userId="06e00e6aae845a1d" providerId="LiveId" clId="{D618489F-1EB8-4D2C-A52C-E4DBBF9955F0}" dt="2020-11-24T04:29:56.047" v="16285" actId="20577"/>
          <ac:spMkLst>
            <pc:docMk/>
            <pc:sldMk cId="1340369068" sldId="276"/>
            <ac:spMk id="2" creationId="{9D03547F-6367-4F7F-8FD9-DF54C0D7D5E6}"/>
          </ac:spMkLst>
        </pc:spChg>
        <pc:spChg chg="del mod">
          <ac:chgData name="Francesco Maria Ciconte" userId="06e00e6aae845a1d" providerId="LiveId" clId="{D618489F-1EB8-4D2C-A52C-E4DBBF9955F0}" dt="2020-11-23T21:23:04.303" v="15400" actId="21"/>
          <ac:spMkLst>
            <pc:docMk/>
            <pc:sldMk cId="1340369068" sldId="276"/>
            <ac:spMk id="3" creationId="{B3B21A7E-BF95-4655-A171-1852E16EA4DB}"/>
          </ac:spMkLst>
        </pc:spChg>
        <pc:spChg chg="mod">
          <ac:chgData name="Francesco Maria Ciconte" userId="06e00e6aae845a1d" providerId="LiveId" clId="{D618489F-1EB8-4D2C-A52C-E4DBBF9955F0}" dt="2020-11-23T21:33:15.134" v="15556" actId="20577"/>
          <ac:spMkLst>
            <pc:docMk/>
            <pc:sldMk cId="1340369068" sldId="276"/>
            <ac:spMk id="4" creationId="{7926DDA3-2213-4793-A6F5-001C2736B6FB}"/>
          </ac:spMkLst>
        </pc:spChg>
        <pc:spChg chg="mod">
          <ac:chgData name="Francesco Maria Ciconte" userId="06e00e6aae845a1d" providerId="LiveId" clId="{D618489F-1EB8-4D2C-A52C-E4DBBF9955F0}" dt="2020-11-23T21:38:11.215" v="15780" actId="20577"/>
          <ac:spMkLst>
            <pc:docMk/>
            <pc:sldMk cId="1340369068" sldId="276"/>
            <ac:spMk id="5" creationId="{15E33F72-E3EC-4F02-9FC7-83B1E1730306}"/>
          </ac:spMkLst>
        </pc:spChg>
        <pc:spChg chg="mod">
          <ac:chgData name="Francesco Maria Ciconte" userId="06e00e6aae845a1d" providerId="LiveId" clId="{D618489F-1EB8-4D2C-A52C-E4DBBF9955F0}" dt="2020-11-23T21:36:03.156" v="15632" actId="20577"/>
          <ac:spMkLst>
            <pc:docMk/>
            <pc:sldMk cId="1340369068" sldId="276"/>
            <ac:spMk id="6" creationId="{046020CE-FB10-4CDB-9A56-A7EC1FE75C09}"/>
          </ac:spMkLst>
        </pc:spChg>
        <pc:spChg chg="mod">
          <ac:chgData name="Francesco Maria Ciconte" userId="06e00e6aae845a1d" providerId="LiveId" clId="{D618489F-1EB8-4D2C-A52C-E4DBBF9955F0}" dt="2020-11-23T21:41:23.069" v="15805" actId="20577"/>
          <ac:spMkLst>
            <pc:docMk/>
            <pc:sldMk cId="1340369068" sldId="276"/>
            <ac:spMk id="7" creationId="{2D1565E2-E2C3-495E-8E5D-471A052E387D}"/>
          </ac:spMkLst>
        </pc:spChg>
        <pc:spChg chg="add mod">
          <ac:chgData name="Francesco Maria Ciconte" userId="06e00e6aae845a1d" providerId="LiveId" clId="{D618489F-1EB8-4D2C-A52C-E4DBBF9955F0}" dt="2020-11-23T21:18:07.026" v="15294" actId="1076"/>
          <ac:spMkLst>
            <pc:docMk/>
            <pc:sldMk cId="1340369068" sldId="276"/>
            <ac:spMk id="8" creationId="{9C18E1C8-6764-48B3-8507-47B5ED8E8CA7}"/>
          </ac:spMkLst>
        </pc:spChg>
        <pc:spChg chg="add del mod">
          <ac:chgData name="Francesco Maria Ciconte" userId="06e00e6aae845a1d" providerId="LiveId" clId="{D618489F-1EB8-4D2C-A52C-E4DBBF9955F0}" dt="2020-11-23T21:18:38.310" v="15328" actId="21"/>
          <ac:spMkLst>
            <pc:docMk/>
            <pc:sldMk cId="1340369068" sldId="276"/>
            <ac:spMk id="9" creationId="{791C6904-1519-483D-BC80-E24E232B5B66}"/>
          </ac:spMkLst>
        </pc:spChg>
        <pc:spChg chg="add mod">
          <ac:chgData name="Francesco Maria Ciconte" userId="06e00e6aae845a1d" providerId="LiveId" clId="{D618489F-1EB8-4D2C-A52C-E4DBBF9955F0}" dt="2020-11-23T21:25:40.936" v="15453" actId="20577"/>
          <ac:spMkLst>
            <pc:docMk/>
            <pc:sldMk cId="1340369068" sldId="276"/>
            <ac:spMk id="10" creationId="{FED4F942-2AF6-4BDC-9B46-A5DBFB199F24}"/>
          </ac:spMkLst>
        </pc:spChg>
        <pc:spChg chg="add del mod">
          <ac:chgData name="Francesco Maria Ciconte" userId="06e00e6aae845a1d" providerId="LiveId" clId="{D618489F-1EB8-4D2C-A52C-E4DBBF9955F0}" dt="2020-11-23T21:23:28.936" v="15407"/>
          <ac:spMkLst>
            <pc:docMk/>
            <pc:sldMk cId="1340369068" sldId="276"/>
            <ac:spMk id="11" creationId="{0ABA097C-52AD-419C-9354-A2BB8861A7C2}"/>
          </ac:spMkLst>
        </pc:spChg>
        <pc:spChg chg="add del mod">
          <ac:chgData name="Francesco Maria Ciconte" userId="06e00e6aae845a1d" providerId="LiveId" clId="{D618489F-1EB8-4D2C-A52C-E4DBBF9955F0}" dt="2020-11-23T21:23:28.930" v="15405" actId="21"/>
          <ac:spMkLst>
            <pc:docMk/>
            <pc:sldMk cId="1340369068" sldId="276"/>
            <ac:spMk id="12" creationId="{17C9356A-42F0-46FD-8E09-5BA1F16F5A88}"/>
          </ac:spMkLst>
        </pc:spChg>
        <pc:spChg chg="add mod">
          <ac:chgData name="Francesco Maria Ciconte" userId="06e00e6aae845a1d" providerId="LiveId" clId="{D618489F-1EB8-4D2C-A52C-E4DBBF9955F0}" dt="2020-11-23T21:24:40.688" v="15420" actId="20577"/>
          <ac:spMkLst>
            <pc:docMk/>
            <pc:sldMk cId="1340369068" sldId="276"/>
            <ac:spMk id="13" creationId="{FC1147CA-3F1A-4817-A74D-A596FB5F7E6E}"/>
          </ac:spMkLst>
        </pc:spChg>
      </pc:sldChg>
      <pc:sldChg chg="addSp modSp new mod modAnim">
        <pc:chgData name="Francesco Maria Ciconte" userId="06e00e6aae845a1d" providerId="LiveId" clId="{D618489F-1EB8-4D2C-A52C-E4DBBF9955F0}" dt="2020-11-24T04:30:10.516" v="16290" actId="20577"/>
        <pc:sldMkLst>
          <pc:docMk/>
          <pc:sldMk cId="1692025407" sldId="277"/>
        </pc:sldMkLst>
        <pc:spChg chg="mod">
          <ac:chgData name="Francesco Maria Ciconte" userId="06e00e6aae845a1d" providerId="LiveId" clId="{D618489F-1EB8-4D2C-A52C-E4DBBF9955F0}" dt="2020-11-24T04:30:10.516" v="16290" actId="20577"/>
          <ac:spMkLst>
            <pc:docMk/>
            <pc:sldMk cId="1692025407" sldId="277"/>
            <ac:spMk id="2" creationId="{09E54A2F-57EC-4CED-9102-3F96A461D0BF}"/>
          </ac:spMkLst>
        </pc:spChg>
        <pc:spChg chg="add mod">
          <ac:chgData name="Francesco Maria Ciconte" userId="06e00e6aae845a1d" providerId="LiveId" clId="{D618489F-1EB8-4D2C-A52C-E4DBBF9955F0}" dt="2020-11-23T21:39:15.418" v="15798" actId="20577"/>
          <ac:spMkLst>
            <pc:docMk/>
            <pc:sldMk cId="1692025407" sldId="277"/>
            <ac:spMk id="3" creationId="{9FD3B75A-8683-456D-BE59-EF12F91B9FEA}"/>
          </ac:spMkLst>
        </pc:spChg>
        <pc:spChg chg="add mod">
          <ac:chgData name="Francesco Maria Ciconte" userId="06e00e6aae845a1d" providerId="LiveId" clId="{D618489F-1EB8-4D2C-A52C-E4DBBF9955F0}" dt="2020-11-24T04:00:45.387" v="15897" actId="20577"/>
          <ac:spMkLst>
            <pc:docMk/>
            <pc:sldMk cId="1692025407" sldId="277"/>
            <ac:spMk id="4" creationId="{4E5044FB-185B-4984-9324-1611BF9E29EA}"/>
          </ac:spMkLst>
        </pc:spChg>
        <pc:spChg chg="add mod">
          <ac:chgData name="Francesco Maria Ciconte" userId="06e00e6aae845a1d" providerId="LiveId" clId="{D618489F-1EB8-4D2C-A52C-E4DBBF9955F0}" dt="2020-11-24T04:15:23.490" v="16067" actId="255"/>
          <ac:spMkLst>
            <pc:docMk/>
            <pc:sldMk cId="1692025407" sldId="277"/>
            <ac:spMk id="5" creationId="{772DFB35-D36D-4411-B178-A6B23651103E}"/>
          </ac:spMkLst>
        </pc:spChg>
        <pc:spChg chg="add mod">
          <ac:chgData name="Francesco Maria Ciconte" userId="06e00e6aae845a1d" providerId="LiveId" clId="{D618489F-1EB8-4D2C-A52C-E4DBBF9955F0}" dt="2020-11-24T04:19:12.893" v="16134" actId="20577"/>
          <ac:spMkLst>
            <pc:docMk/>
            <pc:sldMk cId="1692025407" sldId="277"/>
            <ac:spMk id="6" creationId="{D1BC630C-7AB2-4D19-81C7-29679839F0CF}"/>
          </ac:spMkLst>
        </pc:spChg>
        <pc:spChg chg="add mod">
          <ac:chgData name="Francesco Maria Ciconte" userId="06e00e6aae845a1d" providerId="LiveId" clId="{D618489F-1EB8-4D2C-A52C-E4DBBF9955F0}" dt="2020-11-24T04:16:40.816" v="16077" actId="1076"/>
          <ac:spMkLst>
            <pc:docMk/>
            <pc:sldMk cId="1692025407" sldId="277"/>
            <ac:spMk id="7" creationId="{E34830B6-86CD-47B4-B116-4684106D8D2C}"/>
          </ac:spMkLst>
        </pc:spChg>
        <pc:spChg chg="add mod">
          <ac:chgData name="Francesco Maria Ciconte" userId="06e00e6aae845a1d" providerId="LiveId" clId="{D618489F-1EB8-4D2C-A52C-E4DBBF9955F0}" dt="2020-11-24T04:16:27.862" v="16076" actId="255"/>
          <ac:spMkLst>
            <pc:docMk/>
            <pc:sldMk cId="1692025407" sldId="277"/>
            <ac:spMk id="8" creationId="{0672277A-19AB-4B52-90E8-7575BDEC6FB7}"/>
          </ac:spMkLst>
        </pc:spChg>
        <pc:spChg chg="add mod">
          <ac:chgData name="Francesco Maria Ciconte" userId="06e00e6aae845a1d" providerId="LiveId" clId="{D618489F-1EB8-4D2C-A52C-E4DBBF9955F0}" dt="2020-11-24T04:26:11.792" v="16253" actId="255"/>
          <ac:spMkLst>
            <pc:docMk/>
            <pc:sldMk cId="1692025407" sldId="277"/>
            <ac:spMk id="9" creationId="{1EFCADC3-9AD4-4B14-89FA-A5A7E7731351}"/>
          </ac:spMkLst>
        </pc:spChg>
        <pc:spChg chg="add mod">
          <ac:chgData name="Francesco Maria Ciconte" userId="06e00e6aae845a1d" providerId="LiveId" clId="{D618489F-1EB8-4D2C-A52C-E4DBBF9955F0}" dt="2020-11-24T04:24:48.371" v="16240" actId="20577"/>
          <ac:spMkLst>
            <pc:docMk/>
            <pc:sldMk cId="1692025407" sldId="277"/>
            <ac:spMk id="10" creationId="{4BBD02FB-8ED9-468A-A05E-802BEF1AAA0C}"/>
          </ac:spMkLst>
        </pc:spChg>
      </pc:sldChg>
      <pc:sldChg chg="addSp delSp modSp new mod modAnim">
        <pc:chgData name="Francesco Maria Ciconte" userId="06e00e6aae845a1d" providerId="LiveId" clId="{D618489F-1EB8-4D2C-A52C-E4DBBF9955F0}" dt="2020-11-24T04:55:57.162" v="16558"/>
        <pc:sldMkLst>
          <pc:docMk/>
          <pc:sldMk cId="3605936495" sldId="278"/>
        </pc:sldMkLst>
        <pc:spChg chg="mod">
          <ac:chgData name="Francesco Maria Ciconte" userId="06e00e6aae845a1d" providerId="LiveId" clId="{D618489F-1EB8-4D2C-A52C-E4DBBF9955F0}" dt="2020-11-24T04:30:25.943" v="16293" actId="20577"/>
          <ac:spMkLst>
            <pc:docMk/>
            <pc:sldMk cId="3605936495" sldId="278"/>
            <ac:spMk id="2" creationId="{59B7DA18-5E41-4B33-84E0-9585F977D072}"/>
          </ac:spMkLst>
        </pc:spChg>
        <pc:spChg chg="add mod">
          <ac:chgData name="Francesco Maria Ciconte" userId="06e00e6aae845a1d" providerId="LiveId" clId="{D618489F-1EB8-4D2C-A52C-E4DBBF9955F0}" dt="2020-11-24T04:41:09.459" v="16404" actId="20577"/>
          <ac:spMkLst>
            <pc:docMk/>
            <pc:sldMk cId="3605936495" sldId="278"/>
            <ac:spMk id="3" creationId="{46D7284D-2FD2-4107-A78A-A5B2A393752B}"/>
          </ac:spMkLst>
        </pc:spChg>
        <pc:spChg chg="add mod">
          <ac:chgData name="Francesco Maria Ciconte" userId="06e00e6aae845a1d" providerId="LiveId" clId="{D618489F-1EB8-4D2C-A52C-E4DBBF9955F0}" dt="2020-11-24T04:40:50.046" v="16402" actId="20577"/>
          <ac:spMkLst>
            <pc:docMk/>
            <pc:sldMk cId="3605936495" sldId="278"/>
            <ac:spMk id="4" creationId="{1773BAFF-7A24-4E7E-A2A8-C66CC3D1F14F}"/>
          </ac:spMkLst>
        </pc:spChg>
        <pc:spChg chg="add mod">
          <ac:chgData name="Francesco Maria Ciconte" userId="06e00e6aae845a1d" providerId="LiveId" clId="{D618489F-1EB8-4D2C-A52C-E4DBBF9955F0}" dt="2020-11-24T04:42:01.051" v="16435" actId="1076"/>
          <ac:spMkLst>
            <pc:docMk/>
            <pc:sldMk cId="3605936495" sldId="278"/>
            <ac:spMk id="5" creationId="{B12D83D2-04E4-4500-B94B-48D748704D37}"/>
          </ac:spMkLst>
        </pc:spChg>
        <pc:spChg chg="add del mod">
          <ac:chgData name="Francesco Maria Ciconte" userId="06e00e6aae845a1d" providerId="LiveId" clId="{D618489F-1EB8-4D2C-A52C-E4DBBF9955F0}" dt="2020-11-24T04:43:11.694" v="16444"/>
          <ac:spMkLst>
            <pc:docMk/>
            <pc:sldMk cId="3605936495" sldId="278"/>
            <ac:spMk id="7" creationId="{4A5FA6EF-2FDF-4233-86EB-9F431D511F4F}"/>
          </ac:spMkLst>
        </pc:spChg>
        <pc:spChg chg="add mod">
          <ac:chgData name="Francesco Maria Ciconte" userId="06e00e6aae845a1d" providerId="LiveId" clId="{D618489F-1EB8-4D2C-A52C-E4DBBF9955F0}" dt="2020-11-24T04:51:13.799" v="16525" actId="208"/>
          <ac:spMkLst>
            <pc:docMk/>
            <pc:sldMk cId="3605936495" sldId="278"/>
            <ac:spMk id="9" creationId="{93B01BC6-B281-43B1-B906-E31458A78B9D}"/>
          </ac:spMkLst>
        </pc:spChg>
        <pc:spChg chg="add mod">
          <ac:chgData name="Francesco Maria Ciconte" userId="06e00e6aae845a1d" providerId="LiveId" clId="{D618489F-1EB8-4D2C-A52C-E4DBBF9955F0}" dt="2020-11-24T04:51:36.329" v="16528" actId="1076"/>
          <ac:spMkLst>
            <pc:docMk/>
            <pc:sldMk cId="3605936495" sldId="278"/>
            <ac:spMk id="10" creationId="{43B386E2-577F-4353-A182-F40A549D47DC}"/>
          </ac:spMkLst>
        </pc:spChg>
        <pc:spChg chg="add mod">
          <ac:chgData name="Francesco Maria Ciconte" userId="06e00e6aae845a1d" providerId="LiveId" clId="{D618489F-1EB8-4D2C-A52C-E4DBBF9955F0}" dt="2020-11-24T04:55:12.275" v="16551" actId="1076"/>
          <ac:spMkLst>
            <pc:docMk/>
            <pc:sldMk cId="3605936495" sldId="278"/>
            <ac:spMk id="11" creationId="{8775773F-37DA-49A2-9186-BB3E1F9F3126}"/>
          </ac:spMkLst>
        </pc:spChg>
        <pc:graphicFrameChg chg="add del mod">
          <ac:chgData name="Francesco Maria Ciconte" userId="06e00e6aae845a1d" providerId="LiveId" clId="{D618489F-1EB8-4D2C-A52C-E4DBBF9955F0}" dt="2020-11-24T04:42:41.293" v="16439"/>
          <ac:graphicFrameMkLst>
            <pc:docMk/>
            <pc:sldMk cId="3605936495" sldId="278"/>
            <ac:graphicFrameMk id="6" creationId="{2B525F0A-E174-4273-BB09-33BD693007A3}"/>
          </ac:graphicFrameMkLst>
        </pc:graphicFrameChg>
        <pc:graphicFrameChg chg="add mod modGraphic">
          <ac:chgData name="Francesco Maria Ciconte" userId="06e00e6aae845a1d" providerId="LiveId" clId="{D618489F-1EB8-4D2C-A52C-E4DBBF9955F0}" dt="2020-11-24T04:54:56.085" v="16550" actId="14734"/>
          <ac:graphicFrameMkLst>
            <pc:docMk/>
            <pc:sldMk cId="3605936495" sldId="278"/>
            <ac:graphicFrameMk id="8" creationId="{62374B5D-A0F0-4E15-814C-42BBD7CBCBDB}"/>
          </ac:graphicFrameMkLst>
        </pc:graphicFrameChg>
      </pc:sldChg>
      <pc:sldChg chg="addSp modSp new mod modAnim">
        <pc:chgData name="Francesco Maria Ciconte" userId="06e00e6aae845a1d" providerId="LiveId" clId="{D618489F-1EB8-4D2C-A52C-E4DBBF9955F0}" dt="2020-11-24T07:12:15.335" v="19041" actId="20577"/>
        <pc:sldMkLst>
          <pc:docMk/>
          <pc:sldMk cId="4197742541" sldId="279"/>
        </pc:sldMkLst>
        <pc:spChg chg="mod">
          <ac:chgData name="Francesco Maria Ciconte" userId="06e00e6aae845a1d" providerId="LiveId" clId="{D618489F-1EB8-4D2C-A52C-E4DBBF9955F0}" dt="2020-11-24T04:30:39.845" v="16296" actId="20577"/>
          <ac:spMkLst>
            <pc:docMk/>
            <pc:sldMk cId="4197742541" sldId="279"/>
            <ac:spMk id="2" creationId="{41FEA4D3-3C40-4633-B6A3-F048D8DD78D1}"/>
          </ac:spMkLst>
        </pc:spChg>
        <pc:spChg chg="add mod">
          <ac:chgData name="Francesco Maria Ciconte" userId="06e00e6aae845a1d" providerId="LiveId" clId="{D618489F-1EB8-4D2C-A52C-E4DBBF9955F0}" dt="2020-11-24T07:12:15.335" v="19041" actId="20577"/>
          <ac:spMkLst>
            <pc:docMk/>
            <pc:sldMk cId="4197742541" sldId="279"/>
            <ac:spMk id="3" creationId="{29E9402A-23AA-4D6C-9039-DCB020655F4E}"/>
          </ac:spMkLst>
        </pc:spChg>
        <pc:spChg chg="add mod">
          <ac:chgData name="Francesco Maria Ciconte" userId="06e00e6aae845a1d" providerId="LiveId" clId="{D618489F-1EB8-4D2C-A52C-E4DBBF9955F0}" dt="2020-11-24T05:12:57.617" v="17182" actId="20577"/>
          <ac:spMkLst>
            <pc:docMk/>
            <pc:sldMk cId="4197742541" sldId="279"/>
            <ac:spMk id="4" creationId="{571F0F0E-3849-425F-84B9-8B3A0D05FC81}"/>
          </ac:spMkLst>
        </pc:spChg>
        <pc:spChg chg="add mod">
          <ac:chgData name="Francesco Maria Ciconte" userId="06e00e6aae845a1d" providerId="LiveId" clId="{D618489F-1EB8-4D2C-A52C-E4DBBF9955F0}" dt="2020-11-24T05:17:39.120" v="17366" actId="1076"/>
          <ac:spMkLst>
            <pc:docMk/>
            <pc:sldMk cId="4197742541" sldId="279"/>
            <ac:spMk id="5" creationId="{9B0B6844-0D66-4DB0-8C0D-A80BDC584449}"/>
          </ac:spMkLst>
        </pc:spChg>
        <pc:spChg chg="add mod">
          <ac:chgData name="Francesco Maria Ciconte" userId="06e00e6aae845a1d" providerId="LiveId" clId="{D618489F-1EB8-4D2C-A52C-E4DBBF9955F0}" dt="2020-11-24T05:17:51.544" v="17368" actId="114"/>
          <ac:spMkLst>
            <pc:docMk/>
            <pc:sldMk cId="4197742541" sldId="279"/>
            <ac:spMk id="6" creationId="{B00CF742-1006-48BD-8568-8381665A6C45}"/>
          </ac:spMkLst>
        </pc:spChg>
        <pc:spChg chg="add mod">
          <ac:chgData name="Francesco Maria Ciconte" userId="06e00e6aae845a1d" providerId="LiveId" clId="{D618489F-1EB8-4D2C-A52C-E4DBBF9955F0}" dt="2020-11-24T05:19:43.435" v="17462" actId="790"/>
          <ac:spMkLst>
            <pc:docMk/>
            <pc:sldMk cId="4197742541" sldId="279"/>
            <ac:spMk id="7" creationId="{F60FF084-CE76-4C95-8E54-143BC040978F}"/>
          </ac:spMkLst>
        </pc:spChg>
        <pc:spChg chg="add mod">
          <ac:chgData name="Francesco Maria Ciconte" userId="06e00e6aae845a1d" providerId="LiveId" clId="{D618489F-1EB8-4D2C-A52C-E4DBBF9955F0}" dt="2020-11-24T06:11:40.382" v="17663" actId="20577"/>
          <ac:spMkLst>
            <pc:docMk/>
            <pc:sldMk cId="4197742541" sldId="279"/>
            <ac:spMk id="8" creationId="{CF97DA3F-9ED5-4E29-8CCA-27D5B3283041}"/>
          </ac:spMkLst>
        </pc:spChg>
        <pc:spChg chg="add mod">
          <ac:chgData name="Francesco Maria Ciconte" userId="06e00e6aae845a1d" providerId="LiveId" clId="{D618489F-1EB8-4D2C-A52C-E4DBBF9955F0}" dt="2020-11-24T06:10:55.497" v="17654" actId="1076"/>
          <ac:spMkLst>
            <pc:docMk/>
            <pc:sldMk cId="4197742541" sldId="279"/>
            <ac:spMk id="9" creationId="{229FCEB9-FEEC-4512-8073-CC581AEC7A9F}"/>
          </ac:spMkLst>
        </pc:spChg>
        <pc:spChg chg="add mod">
          <ac:chgData name="Francesco Maria Ciconte" userId="06e00e6aae845a1d" providerId="LiveId" clId="{D618489F-1EB8-4D2C-A52C-E4DBBF9955F0}" dt="2020-11-24T06:12:34.114" v="17685" actId="20577"/>
          <ac:spMkLst>
            <pc:docMk/>
            <pc:sldMk cId="4197742541" sldId="279"/>
            <ac:spMk id="10" creationId="{A68E4451-6A37-4FEF-B7CD-20A010FD5AE7}"/>
          </ac:spMkLst>
        </pc:spChg>
      </pc:sldChg>
      <pc:sldChg chg="addSp delSp modSp new mod modAnim">
        <pc:chgData name="Francesco Maria Ciconte" userId="06e00e6aae845a1d" providerId="LiveId" clId="{D618489F-1EB8-4D2C-A52C-E4DBBF9955F0}" dt="2020-11-24T07:18:06.745" v="19139"/>
        <pc:sldMkLst>
          <pc:docMk/>
          <pc:sldMk cId="86965377" sldId="280"/>
        </pc:sldMkLst>
        <pc:spChg chg="mod">
          <ac:chgData name="Francesco Maria Ciconte" userId="06e00e6aae845a1d" providerId="LiveId" clId="{D618489F-1EB8-4D2C-A52C-E4DBBF9955F0}" dt="2020-11-24T04:30:48.713" v="16299" actId="20577"/>
          <ac:spMkLst>
            <pc:docMk/>
            <pc:sldMk cId="86965377" sldId="280"/>
            <ac:spMk id="2" creationId="{2227402F-EB36-4B7C-B403-BAD6E77FC8B8}"/>
          </ac:spMkLst>
        </pc:spChg>
        <pc:spChg chg="add del mod">
          <ac:chgData name="Francesco Maria Ciconte" userId="06e00e6aae845a1d" providerId="LiveId" clId="{D618489F-1EB8-4D2C-A52C-E4DBBF9955F0}" dt="2020-11-24T06:29:13.822" v="18124"/>
          <ac:spMkLst>
            <pc:docMk/>
            <pc:sldMk cId="86965377" sldId="280"/>
            <ac:spMk id="3" creationId="{16438285-C3D3-4236-B110-8F029EA2D722}"/>
          </ac:spMkLst>
        </pc:spChg>
        <pc:spChg chg="add del mod">
          <ac:chgData name="Francesco Maria Ciconte" userId="06e00e6aae845a1d" providerId="LiveId" clId="{D618489F-1EB8-4D2C-A52C-E4DBBF9955F0}" dt="2020-11-24T06:48:27.709" v="18680"/>
          <ac:spMkLst>
            <pc:docMk/>
            <pc:sldMk cId="86965377" sldId="280"/>
            <ac:spMk id="4" creationId="{DD07AB31-3094-4ED6-B8C4-D944AC209C0C}"/>
          </ac:spMkLst>
        </pc:spChg>
        <pc:spChg chg="add del mod">
          <ac:chgData name="Francesco Maria Ciconte" userId="06e00e6aae845a1d" providerId="LiveId" clId="{D618489F-1EB8-4D2C-A52C-E4DBBF9955F0}" dt="2020-11-24T06:41:15.705" v="18513"/>
          <ac:spMkLst>
            <pc:docMk/>
            <pc:sldMk cId="86965377" sldId="280"/>
            <ac:spMk id="5" creationId="{1A6DE6AD-EE6C-4678-A173-DBD66D5991E2}"/>
          </ac:spMkLst>
        </pc:spChg>
        <pc:spChg chg="add mod">
          <ac:chgData name="Francesco Maria Ciconte" userId="06e00e6aae845a1d" providerId="LiveId" clId="{D618489F-1EB8-4D2C-A52C-E4DBBF9955F0}" dt="2020-11-24T06:48:57.176" v="18697" actId="114"/>
          <ac:spMkLst>
            <pc:docMk/>
            <pc:sldMk cId="86965377" sldId="280"/>
            <ac:spMk id="6" creationId="{3CFABE42-AF4B-4DB6-B0FA-F4913391A6D2}"/>
          </ac:spMkLst>
        </pc:spChg>
        <pc:spChg chg="add mod">
          <ac:chgData name="Francesco Maria Ciconte" userId="06e00e6aae845a1d" providerId="LiveId" clId="{D618489F-1EB8-4D2C-A52C-E4DBBF9955F0}" dt="2020-11-24T06:54:22.809" v="18730" actId="20577"/>
          <ac:spMkLst>
            <pc:docMk/>
            <pc:sldMk cId="86965377" sldId="280"/>
            <ac:spMk id="7" creationId="{DD54F06C-0682-4F66-A5C7-06A71BE8FD89}"/>
          </ac:spMkLst>
        </pc:spChg>
        <pc:spChg chg="add mod">
          <ac:chgData name="Francesco Maria Ciconte" userId="06e00e6aae845a1d" providerId="LiveId" clId="{D618489F-1EB8-4D2C-A52C-E4DBBF9955F0}" dt="2020-11-24T06:47:36.968" v="18646" actId="1076"/>
          <ac:spMkLst>
            <pc:docMk/>
            <pc:sldMk cId="86965377" sldId="280"/>
            <ac:spMk id="8" creationId="{2D9FF3F3-A5D0-4E40-99F6-94BE70D44C26}"/>
          </ac:spMkLst>
        </pc:spChg>
        <pc:spChg chg="add del mod">
          <ac:chgData name="Francesco Maria Ciconte" userId="06e00e6aae845a1d" providerId="LiveId" clId="{D618489F-1EB8-4D2C-A52C-E4DBBF9955F0}" dt="2020-11-24T06:35:28.239" v="18313"/>
          <ac:spMkLst>
            <pc:docMk/>
            <pc:sldMk cId="86965377" sldId="280"/>
            <ac:spMk id="9" creationId="{97D81E9E-0422-4846-8923-ED29455FE87B}"/>
          </ac:spMkLst>
        </pc:spChg>
        <pc:spChg chg="add mod">
          <ac:chgData name="Francesco Maria Ciconte" userId="06e00e6aae845a1d" providerId="LiveId" clId="{D618489F-1EB8-4D2C-A52C-E4DBBF9955F0}" dt="2020-11-24T06:49:32.206" v="18700" actId="1076"/>
          <ac:spMkLst>
            <pc:docMk/>
            <pc:sldMk cId="86965377" sldId="280"/>
            <ac:spMk id="10" creationId="{87983D0C-1D1D-41B2-976A-4900F37FD51A}"/>
          </ac:spMkLst>
        </pc:spChg>
        <pc:spChg chg="add mod">
          <ac:chgData name="Francesco Maria Ciconte" userId="06e00e6aae845a1d" providerId="LiveId" clId="{D618489F-1EB8-4D2C-A52C-E4DBBF9955F0}" dt="2020-11-24T06:44:49.441" v="18582" actId="20577"/>
          <ac:spMkLst>
            <pc:docMk/>
            <pc:sldMk cId="86965377" sldId="280"/>
            <ac:spMk id="11" creationId="{5F2C16EA-8BC8-4979-96DC-31EF3CDD6BB9}"/>
          </ac:spMkLst>
        </pc:spChg>
        <pc:spChg chg="add mod">
          <ac:chgData name="Francesco Maria Ciconte" userId="06e00e6aae845a1d" providerId="LiveId" clId="{D618489F-1EB8-4D2C-A52C-E4DBBF9955F0}" dt="2020-11-24T06:47:41.979" v="18647" actId="1076"/>
          <ac:spMkLst>
            <pc:docMk/>
            <pc:sldMk cId="86965377" sldId="280"/>
            <ac:spMk id="12" creationId="{E03E6D17-B069-4CC8-8382-BCFE3555CB50}"/>
          </ac:spMkLst>
        </pc:spChg>
        <pc:spChg chg="add mod">
          <ac:chgData name="Francesco Maria Ciconte" userId="06e00e6aae845a1d" providerId="LiveId" clId="{D618489F-1EB8-4D2C-A52C-E4DBBF9955F0}" dt="2020-11-24T06:50:26.174" v="18725" actId="20577"/>
          <ac:spMkLst>
            <pc:docMk/>
            <pc:sldMk cId="86965377" sldId="280"/>
            <ac:spMk id="13" creationId="{1CD8AAED-13DA-4C1B-9166-BAC9E96F7DF3}"/>
          </ac:spMkLst>
        </pc:spChg>
        <pc:spChg chg="add mod">
          <ac:chgData name="Francesco Maria Ciconte" userId="06e00e6aae845a1d" providerId="LiveId" clId="{D618489F-1EB8-4D2C-A52C-E4DBBF9955F0}" dt="2020-11-24T06:48:14.263" v="18676" actId="1076"/>
          <ac:spMkLst>
            <pc:docMk/>
            <pc:sldMk cId="86965377" sldId="280"/>
            <ac:spMk id="14" creationId="{558F9EC8-F316-4899-945E-BE1EDF091D3E}"/>
          </ac:spMkLst>
        </pc:spChg>
        <pc:spChg chg="add mod">
          <ac:chgData name="Francesco Maria Ciconte" userId="06e00e6aae845a1d" providerId="LiveId" clId="{D618489F-1EB8-4D2C-A52C-E4DBBF9955F0}" dt="2020-11-24T06:50:30.671" v="18727" actId="20577"/>
          <ac:spMkLst>
            <pc:docMk/>
            <pc:sldMk cId="86965377" sldId="280"/>
            <ac:spMk id="15" creationId="{BA3174D5-BA46-4620-8C2B-8627801FAAF7}"/>
          </ac:spMkLst>
        </pc:spChg>
        <pc:spChg chg="add mod">
          <ac:chgData name="Francesco Maria Ciconte" userId="06e00e6aae845a1d" providerId="LiveId" clId="{D618489F-1EB8-4D2C-A52C-E4DBBF9955F0}" dt="2020-11-24T06:51:07.939" v="18729" actId="1076"/>
          <ac:spMkLst>
            <pc:docMk/>
            <pc:sldMk cId="86965377" sldId="280"/>
            <ac:spMk id="16" creationId="{65438B31-0F8D-48E7-A740-F85FEA93B28D}"/>
          </ac:spMkLst>
        </pc:spChg>
        <pc:spChg chg="add mod">
          <ac:chgData name="Francesco Maria Ciconte" userId="06e00e6aae845a1d" providerId="LiveId" clId="{D618489F-1EB8-4D2C-A52C-E4DBBF9955F0}" dt="2020-11-24T07:14:23.682" v="19071" actId="1076"/>
          <ac:spMkLst>
            <pc:docMk/>
            <pc:sldMk cId="86965377" sldId="280"/>
            <ac:spMk id="17" creationId="{BC2724B9-9765-41F4-A52F-3DC0ACDF4380}"/>
          </ac:spMkLst>
        </pc:spChg>
        <pc:spChg chg="add mod">
          <ac:chgData name="Francesco Maria Ciconte" userId="06e00e6aae845a1d" providerId="LiveId" clId="{D618489F-1EB8-4D2C-A52C-E4DBBF9955F0}" dt="2020-11-24T07:15:54.869" v="19104" actId="20577"/>
          <ac:spMkLst>
            <pc:docMk/>
            <pc:sldMk cId="86965377" sldId="280"/>
            <ac:spMk id="18" creationId="{C167FC93-655A-4107-92C5-9E5CB8098950}"/>
          </ac:spMkLst>
        </pc:spChg>
        <pc:spChg chg="add mod">
          <ac:chgData name="Francesco Maria Ciconte" userId="06e00e6aae845a1d" providerId="LiveId" clId="{D618489F-1EB8-4D2C-A52C-E4DBBF9955F0}" dt="2020-11-24T07:16:38.111" v="19114" actId="1076"/>
          <ac:spMkLst>
            <pc:docMk/>
            <pc:sldMk cId="86965377" sldId="280"/>
            <ac:spMk id="19" creationId="{E2F077B2-660D-419B-B117-750931F5598F}"/>
          </ac:spMkLst>
        </pc:spChg>
      </pc:sldChg>
      <pc:sldChg chg="addSp modSp new mod modAnim">
        <pc:chgData name="Francesco Maria Ciconte" userId="06e00e6aae845a1d" providerId="LiveId" clId="{D618489F-1EB8-4D2C-A52C-E4DBBF9955F0}" dt="2020-11-24T07:56:55.531" v="20332" actId="114"/>
        <pc:sldMkLst>
          <pc:docMk/>
          <pc:sldMk cId="1620356310" sldId="281"/>
        </pc:sldMkLst>
        <pc:spChg chg="mod">
          <ac:chgData name="Francesco Maria Ciconte" userId="06e00e6aae845a1d" providerId="LiveId" clId="{D618489F-1EB8-4D2C-A52C-E4DBBF9955F0}" dt="2020-11-24T04:30:57.021" v="16302" actId="20577"/>
          <ac:spMkLst>
            <pc:docMk/>
            <pc:sldMk cId="1620356310" sldId="281"/>
            <ac:spMk id="2" creationId="{639005BC-0D36-4C9C-8A31-9087D0DE83D3}"/>
          </ac:spMkLst>
        </pc:spChg>
        <pc:spChg chg="add mod">
          <ac:chgData name="Francesco Maria Ciconte" userId="06e00e6aae845a1d" providerId="LiveId" clId="{D618489F-1EB8-4D2C-A52C-E4DBBF9955F0}" dt="2020-11-24T07:56:55.531" v="20332" actId="114"/>
          <ac:spMkLst>
            <pc:docMk/>
            <pc:sldMk cId="1620356310" sldId="281"/>
            <ac:spMk id="3" creationId="{0F25BE66-0D59-4025-839E-230E366BEDE8}"/>
          </ac:spMkLst>
        </pc:spChg>
        <pc:spChg chg="add mod">
          <ac:chgData name="Francesco Maria Ciconte" userId="06e00e6aae845a1d" providerId="LiveId" clId="{D618489F-1EB8-4D2C-A52C-E4DBBF9955F0}" dt="2020-11-24T07:23:51.695" v="19553" actId="20577"/>
          <ac:spMkLst>
            <pc:docMk/>
            <pc:sldMk cId="1620356310" sldId="281"/>
            <ac:spMk id="4" creationId="{3A8DEE64-AD70-49CA-B565-7A7595C422C1}"/>
          </ac:spMkLst>
        </pc:spChg>
        <pc:spChg chg="add mod">
          <ac:chgData name="Francesco Maria Ciconte" userId="06e00e6aae845a1d" providerId="LiveId" clId="{D618489F-1EB8-4D2C-A52C-E4DBBF9955F0}" dt="2020-11-24T07:26:55.795" v="19596" actId="20577"/>
          <ac:spMkLst>
            <pc:docMk/>
            <pc:sldMk cId="1620356310" sldId="281"/>
            <ac:spMk id="5" creationId="{0A3A717B-28D6-473A-930B-675BECF06157}"/>
          </ac:spMkLst>
        </pc:spChg>
        <pc:spChg chg="add mod">
          <ac:chgData name="Francesco Maria Ciconte" userId="06e00e6aae845a1d" providerId="LiveId" clId="{D618489F-1EB8-4D2C-A52C-E4DBBF9955F0}" dt="2020-11-24T07:27:29.094" v="19604" actId="20577"/>
          <ac:spMkLst>
            <pc:docMk/>
            <pc:sldMk cId="1620356310" sldId="281"/>
            <ac:spMk id="6" creationId="{CE321FED-2531-4695-AD25-948BCA4FDBD6}"/>
          </ac:spMkLst>
        </pc:spChg>
        <pc:spChg chg="add mod">
          <ac:chgData name="Francesco Maria Ciconte" userId="06e00e6aae845a1d" providerId="LiveId" clId="{D618489F-1EB8-4D2C-A52C-E4DBBF9955F0}" dt="2020-11-24T07:46:14.592" v="19845" actId="20577"/>
          <ac:spMkLst>
            <pc:docMk/>
            <pc:sldMk cId="1620356310" sldId="281"/>
            <ac:spMk id="7" creationId="{A09C06DF-E46F-47E3-A99B-A969D644DFFD}"/>
          </ac:spMkLst>
        </pc:spChg>
        <pc:spChg chg="add mod">
          <ac:chgData name="Francesco Maria Ciconte" userId="06e00e6aae845a1d" providerId="LiveId" clId="{D618489F-1EB8-4D2C-A52C-E4DBBF9955F0}" dt="2020-11-24T07:33:10.676" v="19751" actId="255"/>
          <ac:spMkLst>
            <pc:docMk/>
            <pc:sldMk cId="1620356310" sldId="281"/>
            <ac:spMk id="8" creationId="{469F4672-130E-45A5-ABF9-516D989C49F6}"/>
          </ac:spMkLst>
        </pc:spChg>
        <pc:spChg chg="add mod">
          <ac:chgData name="Francesco Maria Ciconte" userId="06e00e6aae845a1d" providerId="LiveId" clId="{D618489F-1EB8-4D2C-A52C-E4DBBF9955F0}" dt="2020-11-24T07:46:45.630" v="19847" actId="255"/>
          <ac:spMkLst>
            <pc:docMk/>
            <pc:sldMk cId="1620356310" sldId="281"/>
            <ac:spMk id="9" creationId="{938ECF93-A2DA-4F13-99C7-AE683B1CE939}"/>
          </ac:spMkLst>
        </pc:spChg>
      </pc:sldChg>
      <pc:sldChg chg="addSp delSp modSp new mod modAnim">
        <pc:chgData name="Francesco Maria Ciconte" userId="06e00e6aae845a1d" providerId="LiveId" clId="{D618489F-1EB8-4D2C-A52C-E4DBBF9955F0}" dt="2020-11-24T12:23:09.901" v="23435" actId="114"/>
        <pc:sldMkLst>
          <pc:docMk/>
          <pc:sldMk cId="3342116705" sldId="282"/>
        </pc:sldMkLst>
        <pc:spChg chg="mod">
          <ac:chgData name="Francesco Maria Ciconte" userId="06e00e6aae845a1d" providerId="LiveId" clId="{D618489F-1EB8-4D2C-A52C-E4DBBF9955F0}" dt="2020-11-24T04:31:04.456" v="16305" actId="20577"/>
          <ac:spMkLst>
            <pc:docMk/>
            <pc:sldMk cId="3342116705" sldId="282"/>
            <ac:spMk id="2" creationId="{311F2088-2891-462A-B7EC-A10F742704B6}"/>
          </ac:spMkLst>
        </pc:spChg>
        <pc:spChg chg="add mod">
          <ac:chgData name="Francesco Maria Ciconte" userId="06e00e6aae845a1d" providerId="LiveId" clId="{D618489F-1EB8-4D2C-A52C-E4DBBF9955F0}" dt="2020-11-24T08:00:19.385" v="20504" actId="790"/>
          <ac:spMkLst>
            <pc:docMk/>
            <pc:sldMk cId="3342116705" sldId="282"/>
            <ac:spMk id="3" creationId="{EED63B11-6479-4571-BF7A-7D063BE121F2}"/>
          </ac:spMkLst>
        </pc:spChg>
        <pc:spChg chg="add mod">
          <ac:chgData name="Francesco Maria Ciconte" userId="06e00e6aae845a1d" providerId="LiveId" clId="{D618489F-1EB8-4D2C-A52C-E4DBBF9955F0}" dt="2020-11-24T07:53:50.665" v="20179" actId="113"/>
          <ac:spMkLst>
            <pc:docMk/>
            <pc:sldMk cId="3342116705" sldId="282"/>
            <ac:spMk id="4" creationId="{3FE9715F-BA86-42D2-9497-5685C6BE83BF}"/>
          </ac:spMkLst>
        </pc:spChg>
        <pc:spChg chg="add mod">
          <ac:chgData name="Francesco Maria Ciconte" userId="06e00e6aae845a1d" providerId="LiveId" clId="{D618489F-1EB8-4D2C-A52C-E4DBBF9955F0}" dt="2020-11-24T08:15:17.299" v="20865" actId="1076"/>
          <ac:spMkLst>
            <pc:docMk/>
            <pc:sldMk cId="3342116705" sldId="282"/>
            <ac:spMk id="5" creationId="{1A1F4594-DDA5-4C4E-8CC0-D1B1D8000F56}"/>
          </ac:spMkLst>
        </pc:spChg>
        <pc:spChg chg="add mod">
          <ac:chgData name="Francesco Maria Ciconte" userId="06e00e6aae845a1d" providerId="LiveId" clId="{D618489F-1EB8-4D2C-A52C-E4DBBF9955F0}" dt="2020-11-24T12:23:09.901" v="23435" actId="114"/>
          <ac:spMkLst>
            <pc:docMk/>
            <pc:sldMk cId="3342116705" sldId="282"/>
            <ac:spMk id="6" creationId="{37F2C53B-9EF8-4DB8-9E7B-3CD42B5A305A}"/>
          </ac:spMkLst>
        </pc:spChg>
        <pc:spChg chg="add mod">
          <ac:chgData name="Francesco Maria Ciconte" userId="06e00e6aae845a1d" providerId="LiveId" clId="{D618489F-1EB8-4D2C-A52C-E4DBBF9955F0}" dt="2020-11-24T08:15:39.465" v="20867" actId="1076"/>
          <ac:spMkLst>
            <pc:docMk/>
            <pc:sldMk cId="3342116705" sldId="282"/>
            <ac:spMk id="7" creationId="{3EBE9C44-7217-4391-8152-15D73A85DD89}"/>
          </ac:spMkLst>
        </pc:spChg>
        <pc:spChg chg="add del mod">
          <ac:chgData name="Francesco Maria Ciconte" userId="06e00e6aae845a1d" providerId="LiveId" clId="{D618489F-1EB8-4D2C-A52C-E4DBBF9955F0}" dt="2020-11-24T08:11:38.431" v="20805" actId="767"/>
          <ac:spMkLst>
            <pc:docMk/>
            <pc:sldMk cId="3342116705" sldId="282"/>
            <ac:spMk id="8" creationId="{9F292B67-374C-44CB-A85E-D0284EC80276}"/>
          </ac:spMkLst>
        </pc:spChg>
        <pc:spChg chg="add mod">
          <ac:chgData name="Francesco Maria Ciconte" userId="06e00e6aae845a1d" providerId="LiveId" clId="{D618489F-1EB8-4D2C-A52C-E4DBBF9955F0}" dt="2020-11-24T08:15:44.377" v="20868" actId="1076"/>
          <ac:spMkLst>
            <pc:docMk/>
            <pc:sldMk cId="3342116705" sldId="282"/>
            <ac:spMk id="9" creationId="{CD99FC88-E387-4FE1-A060-972E6863A342}"/>
          </ac:spMkLst>
        </pc:spChg>
        <pc:spChg chg="add mod">
          <ac:chgData name="Francesco Maria Ciconte" userId="06e00e6aae845a1d" providerId="LiveId" clId="{D618489F-1EB8-4D2C-A52C-E4DBBF9955F0}" dt="2020-11-24T08:18:07.265" v="21032" actId="1076"/>
          <ac:spMkLst>
            <pc:docMk/>
            <pc:sldMk cId="3342116705" sldId="282"/>
            <ac:spMk id="10" creationId="{DEFB3DE0-5CC5-4E67-8358-F36203DA519E}"/>
          </ac:spMkLst>
        </pc:spChg>
      </pc:sldChg>
      <pc:sldChg chg="addSp modSp new mod modAnim">
        <pc:chgData name="Francesco Maria Ciconte" userId="06e00e6aae845a1d" providerId="LiveId" clId="{D618489F-1EB8-4D2C-A52C-E4DBBF9955F0}" dt="2020-11-24T08:52:37.514" v="22017" actId="113"/>
        <pc:sldMkLst>
          <pc:docMk/>
          <pc:sldMk cId="534608222" sldId="283"/>
        </pc:sldMkLst>
        <pc:spChg chg="mod">
          <ac:chgData name="Francesco Maria Ciconte" userId="06e00e6aae845a1d" providerId="LiveId" clId="{D618489F-1EB8-4D2C-A52C-E4DBBF9955F0}" dt="2020-11-24T04:31:24.647" v="16313" actId="20577"/>
          <ac:spMkLst>
            <pc:docMk/>
            <pc:sldMk cId="534608222" sldId="283"/>
            <ac:spMk id="2" creationId="{5145EB7D-9DDC-4566-BAE6-6BD44E9D99CA}"/>
          </ac:spMkLst>
        </pc:spChg>
        <pc:spChg chg="add mod">
          <ac:chgData name="Francesco Maria Ciconte" userId="06e00e6aae845a1d" providerId="LiveId" clId="{D618489F-1EB8-4D2C-A52C-E4DBBF9955F0}" dt="2020-11-24T08:19:59.483" v="21192" actId="1076"/>
          <ac:spMkLst>
            <pc:docMk/>
            <pc:sldMk cId="534608222" sldId="283"/>
            <ac:spMk id="3" creationId="{9941BD8B-84DE-4377-8405-048F31378E22}"/>
          </ac:spMkLst>
        </pc:spChg>
        <pc:spChg chg="add mod">
          <ac:chgData name="Francesco Maria Ciconte" userId="06e00e6aae845a1d" providerId="LiveId" clId="{D618489F-1EB8-4D2C-A52C-E4DBBF9955F0}" dt="2020-11-24T08:51:18.699" v="22006" actId="1076"/>
          <ac:spMkLst>
            <pc:docMk/>
            <pc:sldMk cId="534608222" sldId="283"/>
            <ac:spMk id="4" creationId="{4A5CD08D-D1AC-4BC8-9E45-567C076867B2}"/>
          </ac:spMkLst>
        </pc:spChg>
        <pc:spChg chg="add mod">
          <ac:chgData name="Francesco Maria Ciconte" userId="06e00e6aae845a1d" providerId="LiveId" clId="{D618489F-1EB8-4D2C-A52C-E4DBBF9955F0}" dt="2020-11-24T08:41:23.731" v="21826" actId="20577"/>
          <ac:spMkLst>
            <pc:docMk/>
            <pc:sldMk cId="534608222" sldId="283"/>
            <ac:spMk id="5" creationId="{867E1D56-5014-4188-9E45-711F8441E1B1}"/>
          </ac:spMkLst>
        </pc:spChg>
        <pc:spChg chg="add mod">
          <ac:chgData name="Francesco Maria Ciconte" userId="06e00e6aae845a1d" providerId="LiveId" clId="{D618489F-1EB8-4D2C-A52C-E4DBBF9955F0}" dt="2020-11-24T08:42:46.681" v="21836" actId="1076"/>
          <ac:spMkLst>
            <pc:docMk/>
            <pc:sldMk cId="534608222" sldId="283"/>
            <ac:spMk id="6" creationId="{CE137C7A-188B-4AE7-8EC6-227CD98F1977}"/>
          </ac:spMkLst>
        </pc:spChg>
        <pc:spChg chg="add mod">
          <ac:chgData name="Francesco Maria Ciconte" userId="06e00e6aae845a1d" providerId="LiveId" clId="{D618489F-1EB8-4D2C-A52C-E4DBBF9955F0}" dt="2020-11-24T08:42:43.482" v="21835" actId="1076"/>
          <ac:spMkLst>
            <pc:docMk/>
            <pc:sldMk cId="534608222" sldId="283"/>
            <ac:spMk id="7" creationId="{6F0BC9C0-1E9F-4C84-A480-E1E918D2EFA1}"/>
          </ac:spMkLst>
        </pc:spChg>
        <pc:spChg chg="add mod">
          <ac:chgData name="Francesco Maria Ciconte" userId="06e00e6aae845a1d" providerId="LiveId" clId="{D618489F-1EB8-4D2C-A52C-E4DBBF9955F0}" dt="2020-11-24T08:52:07.391" v="22015" actId="1076"/>
          <ac:spMkLst>
            <pc:docMk/>
            <pc:sldMk cId="534608222" sldId="283"/>
            <ac:spMk id="8" creationId="{C2518DED-D38D-4B22-BA47-D6699B850531}"/>
          </ac:spMkLst>
        </pc:spChg>
        <pc:spChg chg="add mod">
          <ac:chgData name="Francesco Maria Ciconte" userId="06e00e6aae845a1d" providerId="LiveId" clId="{D618489F-1EB8-4D2C-A52C-E4DBBF9955F0}" dt="2020-11-24T08:40:43.395" v="21819" actId="1076"/>
          <ac:spMkLst>
            <pc:docMk/>
            <pc:sldMk cId="534608222" sldId="283"/>
            <ac:spMk id="9" creationId="{B84FBE6D-2979-4C71-843D-BCCABD1F62D3}"/>
          </ac:spMkLst>
        </pc:spChg>
        <pc:spChg chg="add mod">
          <ac:chgData name="Francesco Maria Ciconte" userId="06e00e6aae845a1d" providerId="LiveId" clId="{D618489F-1EB8-4D2C-A52C-E4DBBF9955F0}" dt="2020-11-24T08:41:19.704" v="21825" actId="1076"/>
          <ac:spMkLst>
            <pc:docMk/>
            <pc:sldMk cId="534608222" sldId="283"/>
            <ac:spMk id="10" creationId="{E1F47D56-2119-499B-9067-FECC5A07A697}"/>
          </ac:spMkLst>
        </pc:spChg>
        <pc:spChg chg="add mod">
          <ac:chgData name="Francesco Maria Ciconte" userId="06e00e6aae845a1d" providerId="LiveId" clId="{D618489F-1EB8-4D2C-A52C-E4DBBF9955F0}" dt="2020-11-24T08:41:37.944" v="21829" actId="1076"/>
          <ac:spMkLst>
            <pc:docMk/>
            <pc:sldMk cId="534608222" sldId="283"/>
            <ac:spMk id="11" creationId="{A6E79C8F-6B9F-43FD-B813-726901ED5FC9}"/>
          </ac:spMkLst>
        </pc:spChg>
        <pc:spChg chg="add mod">
          <ac:chgData name="Francesco Maria Ciconte" userId="06e00e6aae845a1d" providerId="LiveId" clId="{D618489F-1EB8-4D2C-A52C-E4DBBF9955F0}" dt="2020-11-24T08:52:37.514" v="22017" actId="113"/>
          <ac:spMkLst>
            <pc:docMk/>
            <pc:sldMk cId="534608222" sldId="283"/>
            <ac:spMk id="12" creationId="{38BC1758-99BE-449F-BA60-9DFD2DAF87E8}"/>
          </ac:spMkLst>
        </pc:spChg>
        <pc:spChg chg="add mod">
          <ac:chgData name="Francesco Maria Ciconte" userId="06e00e6aae845a1d" providerId="LiveId" clId="{D618489F-1EB8-4D2C-A52C-E4DBBF9955F0}" dt="2020-11-24T08:50:10.281" v="21994" actId="1076"/>
          <ac:spMkLst>
            <pc:docMk/>
            <pc:sldMk cId="534608222" sldId="283"/>
            <ac:spMk id="13" creationId="{8F8D067D-4136-4F0E-BA47-374581627B6D}"/>
          </ac:spMkLst>
        </pc:spChg>
        <pc:spChg chg="add mod">
          <ac:chgData name="Francesco Maria Ciconte" userId="06e00e6aae845a1d" providerId="LiveId" clId="{D618489F-1EB8-4D2C-A52C-E4DBBF9955F0}" dt="2020-11-24T08:50:17.076" v="21995" actId="1076"/>
          <ac:spMkLst>
            <pc:docMk/>
            <pc:sldMk cId="534608222" sldId="283"/>
            <ac:spMk id="14" creationId="{77E3E1E0-B4EE-4154-920D-204472A2B771}"/>
          </ac:spMkLst>
        </pc:spChg>
        <pc:spChg chg="add mod">
          <ac:chgData name="Francesco Maria Ciconte" userId="06e00e6aae845a1d" providerId="LiveId" clId="{D618489F-1EB8-4D2C-A52C-E4DBBF9955F0}" dt="2020-11-24T08:49:12.996" v="21989" actId="1076"/>
          <ac:spMkLst>
            <pc:docMk/>
            <pc:sldMk cId="534608222" sldId="283"/>
            <ac:spMk id="15" creationId="{A5046522-0DF6-400A-A25E-6FDF34CD23FC}"/>
          </ac:spMkLst>
        </pc:spChg>
        <pc:spChg chg="add mod">
          <ac:chgData name="Francesco Maria Ciconte" userId="06e00e6aae845a1d" providerId="LiveId" clId="{D618489F-1EB8-4D2C-A52C-E4DBBF9955F0}" dt="2020-11-24T08:49:47.958" v="21992" actId="1076"/>
          <ac:spMkLst>
            <pc:docMk/>
            <pc:sldMk cId="534608222" sldId="283"/>
            <ac:spMk id="16" creationId="{C9F7EEA0-CB68-48A8-BC21-C313A999D709}"/>
          </ac:spMkLst>
        </pc:spChg>
      </pc:sldChg>
      <pc:sldChg chg="addSp delSp modSp new mod modAnim">
        <pc:chgData name="Francesco Maria Ciconte" userId="06e00e6aae845a1d" providerId="LiveId" clId="{D618489F-1EB8-4D2C-A52C-E4DBBF9955F0}" dt="2020-11-24T12:40:49.941" v="23910"/>
        <pc:sldMkLst>
          <pc:docMk/>
          <pc:sldMk cId="517780632" sldId="284"/>
        </pc:sldMkLst>
        <pc:spChg chg="mod">
          <ac:chgData name="Francesco Maria Ciconte" userId="06e00e6aae845a1d" providerId="LiveId" clId="{D618489F-1EB8-4D2C-A52C-E4DBBF9955F0}" dt="2020-11-24T04:31:32.524" v="16314"/>
          <ac:spMkLst>
            <pc:docMk/>
            <pc:sldMk cId="517780632" sldId="284"/>
            <ac:spMk id="2" creationId="{7696E005-A26D-4E89-A014-E5872FC0B402}"/>
          </ac:spMkLst>
        </pc:spChg>
        <pc:spChg chg="add mod">
          <ac:chgData name="Francesco Maria Ciconte" userId="06e00e6aae845a1d" providerId="LiveId" clId="{D618489F-1EB8-4D2C-A52C-E4DBBF9955F0}" dt="2020-11-24T12:11:27.452" v="22997" actId="20577"/>
          <ac:spMkLst>
            <pc:docMk/>
            <pc:sldMk cId="517780632" sldId="284"/>
            <ac:spMk id="3" creationId="{4031E9BF-1CA9-420F-81D2-4E508F247BF9}"/>
          </ac:spMkLst>
        </pc:spChg>
        <pc:spChg chg="add del mod">
          <ac:chgData name="Francesco Maria Ciconte" userId="06e00e6aae845a1d" providerId="LiveId" clId="{D618489F-1EB8-4D2C-A52C-E4DBBF9955F0}" dt="2020-11-24T08:22:02.477" v="21262"/>
          <ac:spMkLst>
            <pc:docMk/>
            <pc:sldMk cId="517780632" sldId="284"/>
            <ac:spMk id="3" creationId="{C95B925D-5537-46FD-83F7-BC57E1CBE9E6}"/>
          </ac:spMkLst>
        </pc:spChg>
        <pc:spChg chg="add mod">
          <ac:chgData name="Francesco Maria Ciconte" userId="06e00e6aae845a1d" providerId="LiveId" clId="{D618489F-1EB8-4D2C-A52C-E4DBBF9955F0}" dt="2020-11-24T12:10:58.430" v="22943" actId="20577"/>
          <ac:spMkLst>
            <pc:docMk/>
            <pc:sldMk cId="517780632" sldId="284"/>
            <ac:spMk id="4" creationId="{6316A7BD-99E5-4156-A7ED-A0ED247179B9}"/>
          </ac:spMkLst>
        </pc:spChg>
        <pc:spChg chg="add mod">
          <ac:chgData name="Francesco Maria Ciconte" userId="06e00e6aae845a1d" providerId="LiveId" clId="{D618489F-1EB8-4D2C-A52C-E4DBBF9955F0}" dt="2020-11-24T12:13:18.296" v="23255" actId="20577"/>
          <ac:spMkLst>
            <pc:docMk/>
            <pc:sldMk cId="517780632" sldId="284"/>
            <ac:spMk id="5" creationId="{F726212C-FCAD-4F60-AFE5-72B503739269}"/>
          </ac:spMkLst>
        </pc:spChg>
        <pc:spChg chg="add mod">
          <ac:chgData name="Francesco Maria Ciconte" userId="06e00e6aae845a1d" providerId="LiveId" clId="{D618489F-1EB8-4D2C-A52C-E4DBBF9955F0}" dt="2020-11-24T12:20:38.780" v="23399" actId="113"/>
          <ac:spMkLst>
            <pc:docMk/>
            <pc:sldMk cId="517780632" sldId="284"/>
            <ac:spMk id="6" creationId="{4FEDC3C0-7520-4D78-85C6-F38F20FC6F94}"/>
          </ac:spMkLst>
        </pc:spChg>
        <pc:spChg chg="add mod">
          <ac:chgData name="Francesco Maria Ciconte" userId="06e00e6aae845a1d" providerId="LiveId" clId="{D618489F-1EB8-4D2C-A52C-E4DBBF9955F0}" dt="2020-11-24T12:17:34.599" v="23349" actId="20577"/>
          <ac:spMkLst>
            <pc:docMk/>
            <pc:sldMk cId="517780632" sldId="284"/>
            <ac:spMk id="7" creationId="{3FB3F1B2-FE9F-4510-B97E-8964ED424AA7}"/>
          </ac:spMkLst>
        </pc:spChg>
        <pc:spChg chg="add mod">
          <ac:chgData name="Francesco Maria Ciconte" userId="06e00e6aae845a1d" providerId="LiveId" clId="{D618489F-1EB8-4D2C-A52C-E4DBBF9955F0}" dt="2020-11-24T12:18:46.169" v="23366" actId="20577"/>
          <ac:spMkLst>
            <pc:docMk/>
            <pc:sldMk cId="517780632" sldId="284"/>
            <ac:spMk id="8" creationId="{B673E04D-7E35-4D79-9A2F-8E71C8470759}"/>
          </ac:spMkLst>
        </pc:spChg>
        <pc:spChg chg="add mod">
          <ac:chgData name="Francesco Maria Ciconte" userId="06e00e6aae845a1d" providerId="LiveId" clId="{D618489F-1EB8-4D2C-A52C-E4DBBF9955F0}" dt="2020-11-24T12:26:22.097" v="23514" actId="114"/>
          <ac:spMkLst>
            <pc:docMk/>
            <pc:sldMk cId="517780632" sldId="284"/>
            <ac:spMk id="9" creationId="{B1D29A66-7B60-486F-B56C-3834FAEDF0A5}"/>
          </ac:spMkLst>
        </pc:spChg>
        <pc:spChg chg="add mod">
          <ac:chgData name="Francesco Maria Ciconte" userId="06e00e6aae845a1d" providerId="LiveId" clId="{D618489F-1EB8-4D2C-A52C-E4DBBF9955F0}" dt="2020-11-24T12:23:37.267" v="23453" actId="790"/>
          <ac:spMkLst>
            <pc:docMk/>
            <pc:sldMk cId="517780632" sldId="284"/>
            <ac:spMk id="10" creationId="{51807FF1-72A2-48AA-AB97-B2635AED9FC9}"/>
          </ac:spMkLst>
        </pc:spChg>
        <pc:spChg chg="add mod">
          <ac:chgData name="Francesco Maria Ciconte" userId="06e00e6aae845a1d" providerId="LiveId" clId="{D618489F-1EB8-4D2C-A52C-E4DBBF9955F0}" dt="2020-11-24T12:23:55.939" v="23464" actId="1076"/>
          <ac:spMkLst>
            <pc:docMk/>
            <pc:sldMk cId="517780632" sldId="284"/>
            <ac:spMk id="11" creationId="{0F71EFE1-B6CF-409A-9851-EC0BDD1562ED}"/>
          </ac:spMkLst>
        </pc:spChg>
        <pc:spChg chg="add mod">
          <ac:chgData name="Francesco Maria Ciconte" userId="06e00e6aae845a1d" providerId="LiveId" clId="{D618489F-1EB8-4D2C-A52C-E4DBBF9955F0}" dt="2020-11-24T12:26:25.454" v="23517" actId="20577"/>
          <ac:spMkLst>
            <pc:docMk/>
            <pc:sldMk cId="517780632" sldId="284"/>
            <ac:spMk id="12" creationId="{53A33B36-5AC0-4062-8672-15FB34F49F0C}"/>
          </ac:spMkLst>
        </pc:spChg>
        <pc:spChg chg="add mod">
          <ac:chgData name="Francesco Maria Ciconte" userId="06e00e6aae845a1d" providerId="LiveId" clId="{D618489F-1EB8-4D2C-A52C-E4DBBF9955F0}" dt="2020-11-24T12:38:52.567" v="23894" actId="1076"/>
          <ac:spMkLst>
            <pc:docMk/>
            <pc:sldMk cId="517780632" sldId="284"/>
            <ac:spMk id="13" creationId="{F303BAB9-A058-4AB2-B89D-1B9F32C0DF9F}"/>
          </ac:spMkLst>
        </pc:spChg>
        <pc:spChg chg="add mod">
          <ac:chgData name="Francesco Maria Ciconte" userId="06e00e6aae845a1d" providerId="LiveId" clId="{D618489F-1EB8-4D2C-A52C-E4DBBF9955F0}" dt="2020-11-24T12:38:59.132" v="23895" actId="1076"/>
          <ac:spMkLst>
            <pc:docMk/>
            <pc:sldMk cId="517780632" sldId="284"/>
            <ac:spMk id="14" creationId="{65F8F7A0-36A1-41E8-9E92-5BB1FB4AB927}"/>
          </ac:spMkLst>
        </pc:spChg>
        <pc:spChg chg="add mod">
          <ac:chgData name="Francesco Maria Ciconte" userId="06e00e6aae845a1d" providerId="LiveId" clId="{D618489F-1EB8-4D2C-A52C-E4DBBF9955F0}" dt="2020-11-24T12:37:36.954" v="23885" actId="255"/>
          <ac:spMkLst>
            <pc:docMk/>
            <pc:sldMk cId="517780632" sldId="284"/>
            <ac:spMk id="15" creationId="{C6C27B88-E2FA-4883-8FFF-68EAC7B92533}"/>
          </ac:spMkLst>
        </pc:spChg>
        <pc:spChg chg="add mod">
          <ac:chgData name="Francesco Maria Ciconte" userId="06e00e6aae845a1d" providerId="LiveId" clId="{D618489F-1EB8-4D2C-A52C-E4DBBF9955F0}" dt="2020-11-24T12:37:08.679" v="23883" actId="208"/>
          <ac:spMkLst>
            <pc:docMk/>
            <pc:sldMk cId="517780632" sldId="284"/>
            <ac:spMk id="16" creationId="{3D0DD848-A597-4495-9FC3-C9069CD8A91E}"/>
          </ac:spMkLst>
        </pc:spChg>
      </pc:sldChg>
      <pc:sldChg chg="modSp new del mod">
        <pc:chgData name="Francesco Maria Ciconte" userId="06e00e6aae845a1d" providerId="LiveId" clId="{D618489F-1EB8-4D2C-A52C-E4DBBF9955F0}" dt="2020-11-24T12:42:20.707" v="23911" actId="2696"/>
        <pc:sldMkLst>
          <pc:docMk/>
          <pc:sldMk cId="591671612" sldId="285"/>
        </pc:sldMkLst>
        <pc:spChg chg="mod">
          <ac:chgData name="Francesco Maria Ciconte" userId="06e00e6aae845a1d" providerId="LiveId" clId="{D618489F-1EB8-4D2C-A52C-E4DBBF9955F0}" dt="2020-11-24T04:31:39.513" v="16316" actId="20577"/>
          <ac:spMkLst>
            <pc:docMk/>
            <pc:sldMk cId="591671612" sldId="285"/>
            <ac:spMk id="2" creationId="{5DC8FCC1-7EA6-49D6-A595-9D2B99845C5E}"/>
          </ac:spMkLst>
        </pc:spChg>
      </pc:sldChg>
      <pc:sldChg chg="modSp new del mod">
        <pc:chgData name="Francesco Maria Ciconte" userId="06e00e6aae845a1d" providerId="LiveId" clId="{D618489F-1EB8-4D2C-A52C-E4DBBF9955F0}" dt="2020-11-24T12:42:23.643" v="23912" actId="2696"/>
        <pc:sldMkLst>
          <pc:docMk/>
          <pc:sldMk cId="257796278" sldId="286"/>
        </pc:sldMkLst>
        <pc:spChg chg="mod">
          <ac:chgData name="Francesco Maria Ciconte" userId="06e00e6aae845a1d" providerId="LiveId" clId="{D618489F-1EB8-4D2C-A52C-E4DBBF9955F0}" dt="2020-11-24T04:31:46.107" v="16318" actId="20577"/>
          <ac:spMkLst>
            <pc:docMk/>
            <pc:sldMk cId="257796278" sldId="286"/>
            <ac:spMk id="2" creationId="{D865AB7F-A644-43EC-8CCB-87E15B6613B0}"/>
          </ac:spMkLst>
        </pc:spChg>
      </pc:sldChg>
      <pc:sldChg chg="modSp new del mod">
        <pc:chgData name="Francesco Maria Ciconte" userId="06e00e6aae845a1d" providerId="LiveId" clId="{D618489F-1EB8-4D2C-A52C-E4DBBF9955F0}" dt="2020-11-24T12:42:25.870" v="23913" actId="2696"/>
        <pc:sldMkLst>
          <pc:docMk/>
          <pc:sldMk cId="1628634909" sldId="287"/>
        </pc:sldMkLst>
        <pc:spChg chg="mod">
          <ac:chgData name="Francesco Maria Ciconte" userId="06e00e6aae845a1d" providerId="LiveId" clId="{D618489F-1EB8-4D2C-A52C-E4DBBF9955F0}" dt="2020-11-24T04:31:51.596" v="16320" actId="20577"/>
          <ac:spMkLst>
            <pc:docMk/>
            <pc:sldMk cId="1628634909" sldId="287"/>
            <ac:spMk id="2" creationId="{CA595802-280E-497C-B597-53096742406F}"/>
          </ac:spMkLst>
        </pc:spChg>
      </pc:sldChg>
      <pc:sldChg chg="modSp new del mod">
        <pc:chgData name="Francesco Maria Ciconte" userId="06e00e6aae845a1d" providerId="LiveId" clId="{D618489F-1EB8-4D2C-A52C-E4DBBF9955F0}" dt="2020-11-24T12:42:27.972" v="23914" actId="2696"/>
        <pc:sldMkLst>
          <pc:docMk/>
          <pc:sldMk cId="1771960464" sldId="288"/>
        </pc:sldMkLst>
        <pc:spChg chg="mod">
          <ac:chgData name="Francesco Maria Ciconte" userId="06e00e6aae845a1d" providerId="LiveId" clId="{D618489F-1EB8-4D2C-A52C-E4DBBF9955F0}" dt="2020-11-24T04:31:58.432" v="16321"/>
          <ac:spMkLst>
            <pc:docMk/>
            <pc:sldMk cId="1771960464" sldId="288"/>
            <ac:spMk id="2" creationId="{CB527E30-C72F-459C-A718-960542C10580}"/>
          </ac:spMkLst>
        </pc:spChg>
      </pc:sldChg>
      <pc:sldChg chg="addSp modSp new mod modAnim">
        <pc:chgData name="Francesco Maria Ciconte" userId="06e00e6aae845a1d" providerId="LiveId" clId="{D618489F-1EB8-4D2C-A52C-E4DBBF9955F0}" dt="2020-11-24T09:22:31.217" v="22810" actId="114"/>
        <pc:sldMkLst>
          <pc:docMk/>
          <pc:sldMk cId="3255142544" sldId="289"/>
        </pc:sldMkLst>
        <pc:spChg chg="add mod">
          <ac:chgData name="Francesco Maria Ciconte" userId="06e00e6aae845a1d" providerId="LiveId" clId="{D618489F-1EB8-4D2C-A52C-E4DBBF9955F0}" dt="2020-11-24T09:22:31.217" v="22810" actId="114"/>
          <ac:spMkLst>
            <pc:docMk/>
            <pc:sldMk cId="3255142544" sldId="289"/>
            <ac:spMk id="3" creationId="{B16D2ACB-DCC9-4198-876E-094B23C4058B}"/>
          </ac:spMkLst>
        </pc:spChg>
        <pc:spChg chg="add mod">
          <ac:chgData name="Francesco Maria Ciconte" userId="06e00e6aae845a1d" providerId="LiveId" clId="{D618489F-1EB8-4D2C-A52C-E4DBBF9955F0}" dt="2020-11-24T09:18:44.115" v="22802" actId="20577"/>
          <ac:spMkLst>
            <pc:docMk/>
            <pc:sldMk cId="3255142544" sldId="289"/>
            <ac:spMk id="4" creationId="{45C88FFF-F97C-455A-80AE-5F9F485430A4}"/>
          </ac:spMkLst>
        </pc:spChg>
        <pc:spChg chg="add mod">
          <ac:chgData name="Francesco Maria Ciconte" userId="06e00e6aae845a1d" providerId="LiveId" clId="{D618489F-1EB8-4D2C-A52C-E4DBBF9955F0}" dt="2020-11-24T09:02:39.061" v="22606" actId="20577"/>
          <ac:spMkLst>
            <pc:docMk/>
            <pc:sldMk cId="3255142544" sldId="289"/>
            <ac:spMk id="5" creationId="{C3DCE0B7-A1E6-49E1-BC44-3DD113F271E1}"/>
          </ac:spMkLst>
        </pc:spChg>
      </pc:sldChg>
      <pc:sldChg chg="addSp delSp modSp mod modAnim">
        <pc:chgData name="Francesco Maria Ciconte" userId="06e00e6aae845a1d" providerId="LiveId" clId="{D618489F-1EB8-4D2C-A52C-E4DBBF9955F0}" dt="2020-11-24T12:56:59.990" v="24589"/>
        <pc:sldMkLst>
          <pc:docMk/>
          <pc:sldMk cId="4216644113" sldId="322"/>
        </pc:sldMkLst>
        <pc:spChg chg="mod">
          <ac:chgData name="Francesco Maria Ciconte" userId="06e00e6aae845a1d" providerId="LiveId" clId="{D618489F-1EB8-4D2C-A52C-E4DBBF9955F0}" dt="2020-11-24T12:42:39.424" v="23915" actId="2711"/>
          <ac:spMkLst>
            <pc:docMk/>
            <pc:sldMk cId="4216644113" sldId="322"/>
            <ac:spMk id="2" creationId="{2FBC17FF-12B0-40B9-B410-C855549AC4B8}"/>
          </ac:spMkLst>
        </pc:spChg>
        <pc:spChg chg="mod">
          <ac:chgData name="Francesco Maria Ciconte" userId="06e00e6aae845a1d" providerId="LiveId" clId="{D618489F-1EB8-4D2C-A52C-E4DBBF9955F0}" dt="2020-11-24T12:49:56.029" v="24363" actId="1076"/>
          <ac:spMkLst>
            <pc:docMk/>
            <pc:sldMk cId="4216644113" sldId="322"/>
            <ac:spMk id="3" creationId="{70144C30-EDC7-4B31-A5CC-4D41BF30918B}"/>
          </ac:spMkLst>
        </pc:spChg>
        <pc:spChg chg="mod">
          <ac:chgData name="Francesco Maria Ciconte" userId="06e00e6aae845a1d" providerId="LiveId" clId="{D618489F-1EB8-4D2C-A52C-E4DBBF9955F0}" dt="2020-11-24T12:49:52.106" v="24362" actId="1076"/>
          <ac:spMkLst>
            <pc:docMk/>
            <pc:sldMk cId="4216644113" sldId="322"/>
            <ac:spMk id="4" creationId="{5A79368F-9C55-4B95-A415-E683BFC25DF2}"/>
          </ac:spMkLst>
        </pc:spChg>
        <pc:spChg chg="mod">
          <ac:chgData name="Francesco Maria Ciconte" userId="06e00e6aae845a1d" providerId="LiveId" clId="{D618489F-1EB8-4D2C-A52C-E4DBBF9955F0}" dt="2020-11-24T12:49:33.129" v="24360" actId="1076"/>
          <ac:spMkLst>
            <pc:docMk/>
            <pc:sldMk cId="4216644113" sldId="322"/>
            <ac:spMk id="5" creationId="{830B5773-CE50-45B6-B3EB-DF3F51CA95E2}"/>
          </ac:spMkLst>
        </pc:spChg>
        <pc:spChg chg="mod">
          <ac:chgData name="Francesco Maria Ciconte" userId="06e00e6aae845a1d" providerId="LiveId" clId="{D618489F-1EB8-4D2C-A52C-E4DBBF9955F0}" dt="2020-11-24T12:51:07.553" v="24465" actId="1076"/>
          <ac:spMkLst>
            <pc:docMk/>
            <pc:sldMk cId="4216644113" sldId="322"/>
            <ac:spMk id="6" creationId="{33DC0AC0-1779-4050-8BBF-284FF00C0FAA}"/>
          </ac:spMkLst>
        </pc:spChg>
        <pc:spChg chg="del">
          <ac:chgData name="Francesco Maria Ciconte" userId="06e00e6aae845a1d" providerId="LiveId" clId="{D618489F-1EB8-4D2C-A52C-E4DBBF9955F0}" dt="2020-11-24T12:45:48.169" v="24128" actId="21"/>
          <ac:spMkLst>
            <pc:docMk/>
            <pc:sldMk cId="4216644113" sldId="322"/>
            <ac:spMk id="7" creationId="{6F796521-D042-4443-9C4B-72E55656563B}"/>
          </ac:spMkLst>
        </pc:spChg>
        <pc:spChg chg="del">
          <ac:chgData name="Francesco Maria Ciconte" userId="06e00e6aae845a1d" providerId="LiveId" clId="{D618489F-1EB8-4D2C-A52C-E4DBBF9955F0}" dt="2020-11-24T12:45:51.539" v="24129" actId="21"/>
          <ac:spMkLst>
            <pc:docMk/>
            <pc:sldMk cId="4216644113" sldId="322"/>
            <ac:spMk id="8" creationId="{6CEF6690-ACA9-43D4-B103-8585D17A9021}"/>
          </ac:spMkLst>
        </pc:spChg>
        <pc:spChg chg="add mod">
          <ac:chgData name="Francesco Maria Ciconte" userId="06e00e6aae845a1d" providerId="LiveId" clId="{D618489F-1EB8-4D2C-A52C-E4DBBF9955F0}" dt="2020-11-24T12:50:56.096" v="24463" actId="1076"/>
          <ac:spMkLst>
            <pc:docMk/>
            <pc:sldMk cId="4216644113" sldId="322"/>
            <ac:spMk id="9" creationId="{1EB86A61-77FE-4C02-9379-6C95F2E0914A}"/>
          </ac:spMkLst>
        </pc:spChg>
        <pc:spChg chg="del">
          <ac:chgData name="Francesco Maria Ciconte" userId="06e00e6aae845a1d" providerId="LiveId" clId="{D618489F-1EB8-4D2C-A52C-E4DBBF9955F0}" dt="2020-11-24T12:45:54.753" v="24130" actId="21"/>
          <ac:spMkLst>
            <pc:docMk/>
            <pc:sldMk cId="4216644113" sldId="322"/>
            <ac:spMk id="10" creationId="{58C42E55-57D5-4E62-BBC0-8759AA4F4C89}"/>
          </ac:spMkLst>
        </pc:spChg>
        <pc:spChg chg="mod">
          <ac:chgData name="Francesco Maria Ciconte" userId="06e00e6aae845a1d" providerId="LiveId" clId="{D618489F-1EB8-4D2C-A52C-E4DBBF9955F0}" dt="2020-11-24T12:50:03.328" v="24364" actId="1076"/>
          <ac:spMkLst>
            <pc:docMk/>
            <pc:sldMk cId="4216644113" sldId="322"/>
            <ac:spMk id="11" creationId="{C0C0CFD0-44AD-4307-9B26-2670E1BE0D24}"/>
          </ac:spMkLst>
        </pc:spChg>
        <pc:spChg chg="mod">
          <ac:chgData name="Francesco Maria Ciconte" userId="06e00e6aae845a1d" providerId="LiveId" clId="{D618489F-1EB8-4D2C-A52C-E4DBBF9955F0}" dt="2020-11-24T12:49:28.028" v="24359" actId="20577"/>
          <ac:spMkLst>
            <pc:docMk/>
            <pc:sldMk cId="4216644113" sldId="322"/>
            <ac:spMk id="12" creationId="{ED245EBF-7BDC-438B-9AEC-2BF6EA3F4714}"/>
          </ac:spMkLst>
        </pc:spChg>
        <pc:spChg chg="mod">
          <ac:chgData name="Francesco Maria Ciconte" userId="06e00e6aae845a1d" providerId="LiveId" clId="{D618489F-1EB8-4D2C-A52C-E4DBBF9955F0}" dt="2020-11-24T12:52:14.347" v="24581" actId="20577"/>
          <ac:spMkLst>
            <pc:docMk/>
            <pc:sldMk cId="4216644113" sldId="322"/>
            <ac:spMk id="13" creationId="{FFC3A351-D4D8-4CF8-9914-3F52C0C5DD3F}"/>
          </ac:spMkLst>
        </pc:spChg>
      </pc:sldChg>
      <pc:sldMasterChg chg="del delSldLayout">
        <pc:chgData name="Francesco Maria Ciconte" userId="06e00e6aae845a1d" providerId="LiveId" clId="{D618489F-1EB8-4D2C-A52C-E4DBBF9955F0}" dt="2020-11-23T21:08:45.944" v="15163" actId="2696"/>
        <pc:sldMasterMkLst>
          <pc:docMk/>
          <pc:sldMasterMk cId="1123532235" sldId="2147483684"/>
        </pc:sldMasterMkLst>
        <pc:sldLayoutChg chg="del">
          <pc:chgData name="Francesco Maria Ciconte" userId="06e00e6aae845a1d" providerId="LiveId" clId="{D618489F-1EB8-4D2C-A52C-E4DBBF9955F0}" dt="2020-11-23T21:08:45.944" v="15163" actId="2696"/>
          <pc:sldLayoutMkLst>
            <pc:docMk/>
            <pc:sldMasterMk cId="1123532235" sldId="2147483684"/>
            <pc:sldLayoutMk cId="2932350652" sldId="2147483685"/>
          </pc:sldLayoutMkLst>
        </pc:sldLayoutChg>
        <pc:sldLayoutChg chg="del">
          <pc:chgData name="Francesco Maria Ciconte" userId="06e00e6aae845a1d" providerId="LiveId" clId="{D618489F-1EB8-4D2C-A52C-E4DBBF9955F0}" dt="2020-11-23T21:08:45.944" v="15163" actId="2696"/>
          <pc:sldLayoutMkLst>
            <pc:docMk/>
            <pc:sldMasterMk cId="1123532235" sldId="2147483684"/>
            <pc:sldLayoutMk cId="3003596908" sldId="2147483686"/>
          </pc:sldLayoutMkLst>
        </pc:sldLayoutChg>
        <pc:sldLayoutChg chg="del">
          <pc:chgData name="Francesco Maria Ciconte" userId="06e00e6aae845a1d" providerId="LiveId" clId="{D618489F-1EB8-4D2C-A52C-E4DBBF9955F0}" dt="2020-11-23T21:08:45.944" v="15163" actId="2696"/>
          <pc:sldLayoutMkLst>
            <pc:docMk/>
            <pc:sldMasterMk cId="1123532235" sldId="2147483684"/>
            <pc:sldLayoutMk cId="863512970" sldId="2147483687"/>
          </pc:sldLayoutMkLst>
        </pc:sldLayoutChg>
        <pc:sldLayoutChg chg="del">
          <pc:chgData name="Francesco Maria Ciconte" userId="06e00e6aae845a1d" providerId="LiveId" clId="{D618489F-1EB8-4D2C-A52C-E4DBBF9955F0}" dt="2020-11-23T21:08:45.944" v="15163" actId="2696"/>
          <pc:sldLayoutMkLst>
            <pc:docMk/>
            <pc:sldMasterMk cId="1123532235" sldId="2147483684"/>
            <pc:sldLayoutMk cId="4173615612" sldId="2147483688"/>
          </pc:sldLayoutMkLst>
        </pc:sldLayoutChg>
        <pc:sldLayoutChg chg="del">
          <pc:chgData name="Francesco Maria Ciconte" userId="06e00e6aae845a1d" providerId="LiveId" clId="{D618489F-1EB8-4D2C-A52C-E4DBBF9955F0}" dt="2020-11-23T21:08:45.944" v="15163" actId="2696"/>
          <pc:sldLayoutMkLst>
            <pc:docMk/>
            <pc:sldMasterMk cId="1123532235" sldId="2147483684"/>
            <pc:sldLayoutMk cId="2874233148" sldId="2147483689"/>
          </pc:sldLayoutMkLst>
        </pc:sldLayoutChg>
        <pc:sldLayoutChg chg="del">
          <pc:chgData name="Francesco Maria Ciconte" userId="06e00e6aae845a1d" providerId="LiveId" clId="{D618489F-1EB8-4D2C-A52C-E4DBBF9955F0}" dt="2020-11-23T21:08:45.944" v="15163" actId="2696"/>
          <pc:sldLayoutMkLst>
            <pc:docMk/>
            <pc:sldMasterMk cId="1123532235" sldId="2147483684"/>
            <pc:sldLayoutMk cId="2540309089" sldId="2147483690"/>
          </pc:sldLayoutMkLst>
        </pc:sldLayoutChg>
        <pc:sldLayoutChg chg="del">
          <pc:chgData name="Francesco Maria Ciconte" userId="06e00e6aae845a1d" providerId="LiveId" clId="{D618489F-1EB8-4D2C-A52C-E4DBBF9955F0}" dt="2020-11-23T21:08:45.944" v="15163" actId="2696"/>
          <pc:sldLayoutMkLst>
            <pc:docMk/>
            <pc:sldMasterMk cId="1123532235" sldId="2147483684"/>
            <pc:sldLayoutMk cId="521238493" sldId="2147483691"/>
          </pc:sldLayoutMkLst>
        </pc:sldLayoutChg>
        <pc:sldLayoutChg chg="del">
          <pc:chgData name="Francesco Maria Ciconte" userId="06e00e6aae845a1d" providerId="LiveId" clId="{D618489F-1EB8-4D2C-A52C-E4DBBF9955F0}" dt="2020-11-23T21:08:45.944" v="15163" actId="2696"/>
          <pc:sldLayoutMkLst>
            <pc:docMk/>
            <pc:sldMasterMk cId="1123532235" sldId="2147483684"/>
            <pc:sldLayoutMk cId="756176955" sldId="2147483692"/>
          </pc:sldLayoutMkLst>
        </pc:sldLayoutChg>
        <pc:sldLayoutChg chg="del">
          <pc:chgData name="Francesco Maria Ciconte" userId="06e00e6aae845a1d" providerId="LiveId" clId="{D618489F-1EB8-4D2C-A52C-E4DBBF9955F0}" dt="2020-11-23T21:08:45.944" v="15163" actId="2696"/>
          <pc:sldLayoutMkLst>
            <pc:docMk/>
            <pc:sldMasterMk cId="1123532235" sldId="2147483684"/>
            <pc:sldLayoutMk cId="1164677750" sldId="2147483693"/>
          </pc:sldLayoutMkLst>
        </pc:sldLayoutChg>
        <pc:sldLayoutChg chg="del">
          <pc:chgData name="Francesco Maria Ciconte" userId="06e00e6aae845a1d" providerId="LiveId" clId="{D618489F-1EB8-4D2C-A52C-E4DBBF9955F0}" dt="2020-11-23T21:08:45.944" v="15163" actId="2696"/>
          <pc:sldLayoutMkLst>
            <pc:docMk/>
            <pc:sldMasterMk cId="1123532235" sldId="2147483684"/>
            <pc:sldLayoutMk cId="454161676" sldId="2147483694"/>
          </pc:sldLayoutMkLst>
        </pc:sldLayoutChg>
        <pc:sldLayoutChg chg="del">
          <pc:chgData name="Francesco Maria Ciconte" userId="06e00e6aae845a1d" providerId="LiveId" clId="{D618489F-1EB8-4D2C-A52C-E4DBBF9955F0}" dt="2020-11-23T21:08:45.944" v="15163" actId="2696"/>
          <pc:sldLayoutMkLst>
            <pc:docMk/>
            <pc:sldMasterMk cId="1123532235" sldId="2147483684"/>
            <pc:sldLayoutMk cId="3948815965" sldId="2147483695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89670-0235-48AF-A1DC-CB832ABDE1C7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178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A7C69-DC15-486B-AAAC-D95EB6EF822C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110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D59E3-A4DD-40FA-BBC8-39C81B7474F5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2351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83D0C-595D-4CFB-B56A-CE3B32E2EE89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62584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F62C5-1849-45D7-84BB-D56CCDCF2287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522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9FAB-D278-428C-95F5-BC3832B85FB1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542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8A1A-0EAE-4A56-AB77-5C8B18D325FD}" type="datetime1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381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D96AB-31F4-447C-B028-555424307758}" type="datetime1">
              <a:rPr lang="en-GB" smtClean="0"/>
              <a:t>25/03/2025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2394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82F2-DC1F-4139-B27D-8D21E96DB838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6364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1BADA-CA0F-4363-8913-32310CEEA8A5}" type="datetime1">
              <a:rPr lang="en-GB" smtClean="0"/>
              <a:t>25/03/2025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8992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83F58-CEB7-45ED-A3B0-7F6313C1EF0D}" type="datetime1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172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E6FC0-4F6B-4484-A740-BB753E5A976A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7603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08BCE-0F18-4748-9BB4-C295E330F140}" type="datetime1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8558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529B2-EB17-477C-9758-0A6F62201042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317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F92F-5699-40AD-8E56-6A104C01AC76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6177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89404-F31F-4057-A83C-187CA2E9CCA3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5728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3FB7-5F2F-47EA-B6BD-9872778ABF6E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3254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A905D-8D65-46A5-8995-6A30D4731280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4866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2F132-8FDC-4DFC-96EF-166ADF59F6A6}" type="datetime1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3544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9F27E-67EE-4D62-997B-89342F01381E}" type="datetime1">
              <a:rPr lang="en-GB" smtClean="0"/>
              <a:t>25/03/2025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3740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0147A-73F1-4486-A839-B6571EEBAB45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3572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5ABF-B1F0-45D9-B086-532EC8666163}" type="datetime1">
              <a:rPr lang="en-GB" smtClean="0"/>
              <a:t>25/03/2025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46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51DB-8066-49DB-8BC6-2C8E9C5077BD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0455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B42C-76C1-4804-905C-9F3187599AE0}" type="datetime1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5429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594EC-8012-4549-A81C-04AD3E838027}" type="datetime1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6859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95089-74B3-491A-B269-2221540690F8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1972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8FEDC-2633-4531-A18B-2D8B8E34EF1B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604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83D0C-595D-4CFB-B56A-CE3B32E2EE89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2644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F62C5-1849-45D7-84BB-D56CCDCF2287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9532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9FAB-D278-428C-95F5-BC3832B85FB1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2134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8A1A-0EAE-4A56-AB77-5C8B18D325FD}" type="datetime1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5320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D96AB-31F4-447C-B028-555424307758}" type="datetime1">
              <a:rPr lang="en-GB" smtClean="0"/>
              <a:t>25/03/2025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9327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82F2-DC1F-4139-B27D-8D21E96DB838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184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2DE3B-5760-44AC-A66F-677757B97CAF}" type="datetime1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0483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1BADA-CA0F-4363-8913-32310CEEA8A5}" type="datetime1">
              <a:rPr lang="en-GB" smtClean="0"/>
              <a:t>25/03/2025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90613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83F58-CEB7-45ED-A3B0-7F6313C1EF0D}" type="datetime1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3275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08BCE-0F18-4748-9BB4-C295E330F140}" type="datetime1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0459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529B2-EB17-477C-9758-0A6F62201042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1611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6F92F-5699-40AD-8E56-6A104C01AC76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97437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FC51C-FB79-443B-8A20-60E4BB8F5E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84909E-D1DE-4CDF-95C9-3B4B101A7B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041828-1C4D-478D-9A8E-D090A35DA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FE0F-8246-40F3-BBB7-5904A5B3D53A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4F45E-C717-4AD3-B406-6DE1910C7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38B36F-25F4-4E94-988F-3A3BB31A4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35EF-1FFB-484F-85DB-47780BE51BE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432083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E0A48-A7C1-4F03-AC0C-06A22ECC5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A7400-7EB7-45DB-859D-5CF2AC81AD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E7CCFE-4025-4154-8216-36E072499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FE0F-8246-40F3-BBB7-5904A5B3D53A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502BC-444E-4DC3-9DDA-520D7F788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B005C-D2CF-4F47-848B-0AD846F30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35EF-1FFB-484F-85DB-47780BE51BE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36857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2B211-71E3-4DEA-8CA8-804E8A01B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55DC3-11D2-4F53-8245-EBE60268E9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8DEBB-1CA4-48E5-B58E-CDA2E8467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FE0F-8246-40F3-BBB7-5904A5B3D53A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E041A0-764B-454A-8FFD-B63F52516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372540-F4FA-4F4E-B785-4F67B94EC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35EF-1FFB-484F-85DB-47780BE51BE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14515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359B4-3C73-42DA-AA98-B73B872D4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2FB471-6232-4B6E-91C7-1DED36ED04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CCEEBD-0763-47DC-9293-3FE06A34B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7D357D-CE29-48C6-A060-B224F0ABC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FE0F-8246-40F3-BBB7-5904A5B3D53A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5BB896-22DF-4611-96BE-763C4C692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A73473-9A58-46B4-BD37-C43E6543C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35EF-1FFB-484F-85DB-47780BE51BE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318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3B6AF-E34B-48FB-B3C0-AD8102642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F74BEB-A5FD-4595-8930-31A1F98A2F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843721-A505-4405-8B1B-B14B88257C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A772FC-3A8B-4C6D-89CB-9C4114C115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8AEAC9-7C02-4853-B82F-FBFFF46783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915424-F44E-4B2F-9411-CD83C6057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FE0F-8246-40F3-BBB7-5904A5B3D53A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AC30A8-E94D-4E2D-9877-68BB92F39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C65EE-4885-48BA-8A19-65F4AB9F5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35EF-1FFB-484F-85DB-47780BE51BE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732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A6324-0A40-4E63-BFA4-169FEDB5A13D}" type="datetime1">
              <a:rPr lang="en-GB" smtClean="0"/>
              <a:t>25/03/2025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6461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1243B-FA2E-47A0-AD85-0365EB692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1904B2-0BFB-460D-8C7F-8DC063340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FE0F-8246-40F3-BBB7-5904A5B3D53A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E46599-99DD-4320-84EB-522CE3B8F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1D015-28F5-4970-B4DB-DC854867F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35EF-1FFB-484F-85DB-47780BE51BE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011095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1F3811-B913-4B74-808C-799A35338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FE0F-8246-40F3-BBB7-5904A5B3D53A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1851EC-D2AF-455A-A1BE-222721A2E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3F675-93C8-4E32-8450-3B9CE8478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35EF-1FFB-484F-85DB-47780BE51BE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975712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AE31F-50C6-4959-AA1F-E115285EE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3F1C34-EE1D-4181-8DC0-617AD34680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4D5626-2420-46EE-85E5-7372D4FD06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2560DC-6047-4450-B021-7B67DFA0A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FE0F-8246-40F3-BBB7-5904A5B3D53A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104D03-C912-40CD-A4E1-853BFD0FB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D30240-864E-4BE0-AD2E-810D2E2F1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35EF-1FFB-484F-85DB-47780BE51BE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777689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1547E-2658-4154-AADB-6987DB07F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20FABF-07E4-46DC-AB17-52E9F8B772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82A5C2-6ED1-457A-A7EC-367951C1E7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5B8F3F-CC83-4546-91B8-1CE67B550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FE0F-8246-40F3-BBB7-5904A5B3D53A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9541D9-A7C9-442B-9E1F-437E67B80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70BCE-ACE9-41AE-8EF7-CB17F2EFF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35EF-1FFB-484F-85DB-47780BE51BE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33580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999F7-8838-45B6-B863-EF07439C9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7E17CF-727A-4A24-9D5A-863B3D2D44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709B0B-6372-4333-9B55-232CDC320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FE0F-8246-40F3-BBB7-5904A5B3D53A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53162C-CCEC-4CD4-ABA0-6C8C2268D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E461C-B8A2-4958-AE63-1E92591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35EF-1FFB-484F-85DB-47780BE51BE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087586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333D0F-40A1-4DA3-8656-C705C499EB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CE7522-38AE-4C01-A929-1A923AB96B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F29A73-2767-44E2-87CA-BA02F9130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FE0F-8246-40F3-BBB7-5904A5B3D53A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034800-000F-498D-BA57-B34FA138C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6F536-41CA-4B99-B17D-F901D4323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35EF-1FFB-484F-85DB-47780BE51BE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8149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A3777-E636-4648-90A4-BCBA82234988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340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BF5E-1063-49FB-A3B7-7395552C12B2}" type="datetime1">
              <a:rPr lang="en-GB" smtClean="0"/>
              <a:t>25/03/2025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465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5A2B4-BFC4-41F1-99C2-D88C36A28E01}" type="datetime1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846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60D95-13E3-413C-8B8B-0B129F588770}" type="datetime1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256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EB453-D205-4EFD-8B99-E255EED8CE0B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76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32C33-ED00-48DD-8F65-566860F0AD9B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515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F81B8-96C1-4DAB-B1D4-E67C7D5CCB44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949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32C33-ED00-48DD-8F65-566860F0AD9B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22E45-FE70-47BE-ACBC-CC91D5BC503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29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0A95F6-32AE-42A2-B38C-E2FC4E65C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D9AFE5-2F1E-4BEA-9C9F-557BD8AD2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14DA20-D6BC-4ED5-96E7-FF255254EE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0FE0F-8246-40F3-BBB7-5904A5B3D53A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D9B2CA-0CAC-41A3-A873-6CA7F198EB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F8E3CB-10C0-4665-9495-B16E377474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935EF-1FFB-484F-85DB-47780BE51BE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713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8384" y="1461697"/>
            <a:ext cx="1113523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Sintassi a ‘verbo secondo’ (V2)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 struttura dell’informazione nell’italo-romanzo antico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CC0099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Francesco Maria Ciconte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Università degli Studi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“G. </a:t>
            </a:r>
            <a:r>
              <a:rPr kumimoji="0" lang="en-GB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d’Annunzio”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di Chieti-Pescara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Dipartimento di Lettere, Arti e Scienze Sociali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francesco.ciconte@unich.it</a:t>
            </a:r>
            <a:endParaRPr kumimoji="0" lang="it-IT" sz="1600" b="0" i="0" u="none" strike="noStrike" kern="1200" cap="none" spc="0" normalizeH="0" baseline="0" noProof="1">
              <a:ln>
                <a:noFill/>
              </a:ln>
              <a:solidFill>
                <a:srgbClr val="CC0099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57135" y="5005081"/>
            <a:ext cx="90777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1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Corso di studio magistrale in Filologia, Linguistica e Tradizioni Letterarie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1" u="none" strike="noStrike" kern="1200" cap="none" spc="0" normalizeH="0" baseline="0" noProof="1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Anno accademico 2024/2025 – Secondo semestre</a:t>
            </a:r>
          </a:p>
        </p:txBody>
      </p:sp>
      <p:sp>
        <p:nvSpPr>
          <p:cNvPr id="3" name="AutoShape 2" descr="Image result for utrecht university logo">
            <a:extLst>
              <a:ext uri="{FF2B5EF4-FFF2-40B4-BE49-F238E27FC236}">
                <a16:creationId xmlns:a16="http://schemas.microsoft.com/office/drawing/2014/main" id="{342E56B3-B399-48A2-84B9-A3128912E82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F756FF-4CE8-42F7-9724-51FA3B70C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8" name="Picture 4" descr="Risultato immagini per chieti pescara università">
            <a:extLst>
              <a:ext uri="{FF2B5EF4-FFF2-40B4-BE49-F238E27FC236}">
                <a16:creationId xmlns:a16="http://schemas.microsoft.com/office/drawing/2014/main" id="{CE7EF2C3-F55E-47B1-B6EE-0944FA13E9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84" y="235577"/>
            <a:ext cx="1214437" cy="1345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ogo Dipartimento">
            <a:extLst>
              <a:ext uri="{FF2B5EF4-FFF2-40B4-BE49-F238E27FC236}">
                <a16:creationId xmlns:a16="http://schemas.microsoft.com/office/drawing/2014/main" id="{E771CA9A-754A-4CAE-BACE-1485553B05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043" y="282735"/>
            <a:ext cx="1345573" cy="1345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226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D6E3320-5B60-50C3-3F6E-8D7A05E299B2}"/>
              </a:ext>
            </a:extLst>
          </p:cNvPr>
          <p:cNvCxnSpPr>
            <a:cxnSpLocks/>
          </p:cNvCxnSpPr>
          <p:nvPr/>
        </p:nvCxnSpPr>
        <p:spPr>
          <a:xfrm>
            <a:off x="2666581" y="797349"/>
            <a:ext cx="6078585" cy="54867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B775EE-CA23-EEED-D513-29A501886E9F}"/>
              </a:ext>
            </a:extLst>
          </p:cNvPr>
          <p:cNvCxnSpPr>
            <a:cxnSpLocks/>
          </p:cNvCxnSpPr>
          <p:nvPr/>
        </p:nvCxnSpPr>
        <p:spPr>
          <a:xfrm flipV="1">
            <a:off x="2365024" y="797349"/>
            <a:ext cx="301557" cy="3210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A08F5AE-2765-E468-621B-9D153B3150A0}"/>
              </a:ext>
            </a:extLst>
          </p:cNvPr>
          <p:cNvSpPr txBox="1"/>
          <p:nvPr/>
        </p:nvSpPr>
        <p:spPr>
          <a:xfrm>
            <a:off x="2120630" y="428017"/>
            <a:ext cx="1091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Topic</a:t>
            </a:r>
            <a:r>
              <a:rPr kumimoji="0" lang="it-IT" sz="1800" b="0" i="1" u="none" strike="noStrike" kern="100" cap="none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subj</a:t>
            </a: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6D006B-2437-D056-0D1C-2C9EDB58C132}"/>
              </a:ext>
            </a:extLst>
          </p:cNvPr>
          <p:cNvSpPr/>
          <p:nvPr/>
        </p:nvSpPr>
        <p:spPr>
          <a:xfrm>
            <a:off x="2844739" y="1108794"/>
            <a:ext cx="1167319" cy="29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Topic'</a:t>
            </a:r>
            <a:r>
              <a:rPr kumimoji="0" lang="it-IT" sz="1800" b="0" i="1" u="none" strike="noStrike" kern="100" cap="none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subj</a:t>
            </a:r>
            <a:endParaRPr kumimoji="0" lang="it-IT" sz="1800" b="0" i="0" u="none" strike="noStrike" kern="1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Aptos" panose="020B0004020202020204" pitchFamily="34" charset="0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CE797E6-197B-A0ED-0FDB-E6681732E884}"/>
              </a:ext>
            </a:extLst>
          </p:cNvPr>
          <p:cNvSpPr/>
          <p:nvPr/>
        </p:nvSpPr>
        <p:spPr>
          <a:xfrm>
            <a:off x="3451278" y="1750023"/>
            <a:ext cx="1167319" cy="29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Topic'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66C4310-0968-07E9-9458-1DA73D9291E8}"/>
              </a:ext>
            </a:extLst>
          </p:cNvPr>
          <p:cNvSpPr/>
          <p:nvPr/>
        </p:nvSpPr>
        <p:spPr>
          <a:xfrm>
            <a:off x="1074251" y="1108794"/>
            <a:ext cx="1665470" cy="29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specTopic'</a:t>
            </a:r>
            <a:r>
              <a:rPr kumimoji="0" lang="it-IT" sz="1800" b="0" i="1" u="none" strike="noStrike" kern="100" cap="none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subj</a:t>
            </a: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P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68E2456-A5C9-05A3-1F92-3FBE3D706793}"/>
              </a:ext>
            </a:extLst>
          </p:cNvPr>
          <p:cNvCxnSpPr>
            <a:cxnSpLocks/>
          </p:cNvCxnSpPr>
          <p:nvPr/>
        </p:nvCxnSpPr>
        <p:spPr>
          <a:xfrm flipV="1">
            <a:off x="3760942" y="2041852"/>
            <a:ext cx="301557" cy="3210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BB99833-1E63-C9E2-A88F-58DCE92A7C64}"/>
              </a:ext>
            </a:extLst>
          </p:cNvPr>
          <p:cNvCxnSpPr>
            <a:cxnSpLocks/>
          </p:cNvCxnSpPr>
          <p:nvPr/>
        </p:nvCxnSpPr>
        <p:spPr>
          <a:xfrm flipV="1">
            <a:off x="3026504" y="1410514"/>
            <a:ext cx="301557" cy="3210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3A46A0E3-9E10-2407-D720-38B31EE67CB4}"/>
              </a:ext>
            </a:extLst>
          </p:cNvPr>
          <p:cNvSpPr/>
          <p:nvPr/>
        </p:nvSpPr>
        <p:spPr>
          <a:xfrm>
            <a:off x="4291099" y="2380407"/>
            <a:ext cx="1167319" cy="29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FocusP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EE9A190-9C87-1C50-6122-F9B560034367}"/>
              </a:ext>
            </a:extLst>
          </p:cNvPr>
          <p:cNvCxnSpPr>
            <a:cxnSpLocks/>
          </p:cNvCxnSpPr>
          <p:nvPr/>
        </p:nvCxnSpPr>
        <p:spPr>
          <a:xfrm flipV="1">
            <a:off x="4467818" y="2672236"/>
            <a:ext cx="301557" cy="3210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BE327F5-4DB2-2F38-6214-74C6F71020E3}"/>
              </a:ext>
            </a:extLst>
          </p:cNvPr>
          <p:cNvSpPr/>
          <p:nvPr/>
        </p:nvSpPr>
        <p:spPr>
          <a:xfrm>
            <a:off x="4928681" y="3038698"/>
            <a:ext cx="1167319" cy="29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Focus'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CFCA18-6C18-F7F3-6D64-0A6A118DAB9D}"/>
              </a:ext>
            </a:extLst>
          </p:cNvPr>
          <p:cNvCxnSpPr>
            <a:cxnSpLocks/>
          </p:cNvCxnSpPr>
          <p:nvPr/>
        </p:nvCxnSpPr>
        <p:spPr>
          <a:xfrm flipV="1">
            <a:off x="5164127" y="3330527"/>
            <a:ext cx="301557" cy="3210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365234D9-DDAE-2BF3-7522-92761ACD086E}"/>
              </a:ext>
            </a:extLst>
          </p:cNvPr>
          <p:cNvSpPr/>
          <p:nvPr/>
        </p:nvSpPr>
        <p:spPr>
          <a:xfrm>
            <a:off x="5609798" y="3620124"/>
            <a:ext cx="1167319" cy="29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GroundP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0E636A1-D6F9-4A99-64FB-305354106F37}"/>
              </a:ext>
            </a:extLst>
          </p:cNvPr>
          <p:cNvCxnSpPr>
            <a:cxnSpLocks/>
          </p:cNvCxnSpPr>
          <p:nvPr/>
        </p:nvCxnSpPr>
        <p:spPr>
          <a:xfrm flipV="1">
            <a:off x="5825247" y="3911953"/>
            <a:ext cx="301557" cy="3210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2E5242BB-0A97-9DCB-A3A8-4266AFBAB3DD}"/>
              </a:ext>
            </a:extLst>
          </p:cNvPr>
          <p:cNvSpPr/>
          <p:nvPr/>
        </p:nvSpPr>
        <p:spPr>
          <a:xfrm>
            <a:off x="6229125" y="4232966"/>
            <a:ext cx="1167319" cy="29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Ground'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176EDB3-4F4B-B0DC-74C7-99191E683F6D}"/>
              </a:ext>
            </a:extLst>
          </p:cNvPr>
          <p:cNvCxnSpPr>
            <a:cxnSpLocks/>
          </p:cNvCxnSpPr>
          <p:nvPr/>
        </p:nvCxnSpPr>
        <p:spPr>
          <a:xfrm flipV="1">
            <a:off x="6503301" y="4524795"/>
            <a:ext cx="301557" cy="3210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10AA8C84-7B8A-9A29-406F-CB2DA55842FF}"/>
              </a:ext>
            </a:extLst>
          </p:cNvPr>
          <p:cNvSpPr/>
          <p:nvPr/>
        </p:nvSpPr>
        <p:spPr>
          <a:xfrm>
            <a:off x="7091464" y="4845808"/>
            <a:ext cx="1167319" cy="29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CP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E58E20D-1284-306D-5398-86859D29FD7E}"/>
              </a:ext>
            </a:extLst>
          </p:cNvPr>
          <p:cNvCxnSpPr>
            <a:cxnSpLocks/>
          </p:cNvCxnSpPr>
          <p:nvPr/>
        </p:nvCxnSpPr>
        <p:spPr>
          <a:xfrm flipV="1">
            <a:off x="7177571" y="5137637"/>
            <a:ext cx="301557" cy="3210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87B713AB-0B3A-F193-AEDC-F7DC58C965BD}"/>
              </a:ext>
            </a:extLst>
          </p:cNvPr>
          <p:cNvSpPr/>
          <p:nvPr/>
        </p:nvSpPr>
        <p:spPr>
          <a:xfrm>
            <a:off x="7840493" y="5414159"/>
            <a:ext cx="1167319" cy="29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C'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DE050A9-632A-73F0-A671-35CC532C295E}"/>
              </a:ext>
            </a:extLst>
          </p:cNvPr>
          <p:cNvCxnSpPr>
            <a:cxnSpLocks/>
          </p:cNvCxnSpPr>
          <p:nvPr/>
        </p:nvCxnSpPr>
        <p:spPr>
          <a:xfrm flipV="1">
            <a:off x="7816173" y="5722813"/>
            <a:ext cx="301557" cy="3210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2D1F325B-C026-19A6-727A-1391C118713D}"/>
              </a:ext>
            </a:extLst>
          </p:cNvPr>
          <p:cNvSpPr/>
          <p:nvPr/>
        </p:nvSpPr>
        <p:spPr>
          <a:xfrm>
            <a:off x="8424152" y="6060651"/>
            <a:ext cx="1167319" cy="29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(…)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4DD89D1-10EC-43DF-44D8-9FE1CED79F22}"/>
              </a:ext>
            </a:extLst>
          </p:cNvPr>
          <p:cNvSpPr/>
          <p:nvPr/>
        </p:nvSpPr>
        <p:spPr>
          <a:xfrm>
            <a:off x="2365024" y="1749863"/>
            <a:ext cx="1167319" cy="29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Topic</a:t>
            </a:r>
            <a:r>
              <a:rPr kumimoji="0" lang="it-IT" sz="1800" b="0" i="1" u="none" strike="noStrike" kern="100" cap="none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subj</a:t>
            </a:r>
            <a:endParaRPr kumimoji="0" lang="it-IT" sz="1800" b="0" i="0" u="none" strike="noStrike" kern="1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Aptos" panose="020B0004020202020204" pitchFamily="34" charset="0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962BB40-6A2B-F79A-44B6-26FA90930481}"/>
              </a:ext>
            </a:extLst>
          </p:cNvPr>
          <p:cNvSpPr/>
          <p:nvPr/>
        </p:nvSpPr>
        <p:spPr>
          <a:xfrm>
            <a:off x="2841078" y="2379450"/>
            <a:ext cx="1328845" cy="2869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specTopicP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2863F00-3C1F-447D-71FE-336A073D84D0}"/>
              </a:ext>
            </a:extLst>
          </p:cNvPr>
          <p:cNvSpPr/>
          <p:nvPr/>
        </p:nvSpPr>
        <p:spPr>
          <a:xfrm>
            <a:off x="3946818" y="3044226"/>
            <a:ext cx="864140" cy="2869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Topic'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CDEF853-F9A7-5D86-3A2F-57FB17502DC4}"/>
              </a:ext>
            </a:extLst>
          </p:cNvPr>
          <p:cNvSpPr/>
          <p:nvPr/>
        </p:nvSpPr>
        <p:spPr>
          <a:xfrm>
            <a:off x="4264860" y="3620124"/>
            <a:ext cx="1328845" cy="2869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specFocusP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1DF1EC0-93F4-A3ED-D6EB-3E617059EE4E}"/>
              </a:ext>
            </a:extLst>
          </p:cNvPr>
          <p:cNvSpPr/>
          <p:nvPr/>
        </p:nvSpPr>
        <p:spPr>
          <a:xfrm>
            <a:off x="4687922" y="4218373"/>
            <a:ext cx="1555523" cy="3210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specGroundIP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53446BC-844D-E709-2DB2-66F47C6237A6}"/>
              </a:ext>
            </a:extLst>
          </p:cNvPr>
          <p:cNvSpPr/>
          <p:nvPr/>
        </p:nvSpPr>
        <p:spPr>
          <a:xfrm>
            <a:off x="5967198" y="4842375"/>
            <a:ext cx="1167319" cy="29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Ground'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DFC7E20-844C-9182-34B0-CDECE8A5982E}"/>
              </a:ext>
            </a:extLst>
          </p:cNvPr>
          <p:cNvSpPr/>
          <p:nvPr/>
        </p:nvSpPr>
        <p:spPr>
          <a:xfrm>
            <a:off x="6673174" y="5430984"/>
            <a:ext cx="1167319" cy="29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specCP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3F26D42-9D9B-2BDC-707C-CAE714919F32}"/>
              </a:ext>
            </a:extLst>
          </p:cNvPr>
          <p:cNvSpPr/>
          <p:nvPr/>
        </p:nvSpPr>
        <p:spPr>
          <a:xfrm>
            <a:off x="7539025" y="6058843"/>
            <a:ext cx="602935" cy="29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kern="100" noProof="1">
                <a:solidFill>
                  <a:prstClr val="black"/>
                </a:solidFill>
                <a:latin typeface="Times New Roman" panose="02020603050405020304" pitchFamily="18" charset="0"/>
                <a:ea typeface="Aptos" panose="020B0004020202020204" pitchFamily="34" charset="0"/>
              </a:rPr>
              <a:t>C</a:t>
            </a: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°</a:t>
            </a:r>
          </a:p>
        </p:txBody>
      </p:sp>
      <p:sp>
        <p:nvSpPr>
          <p:cNvPr id="40" name="Arc 39">
            <a:extLst>
              <a:ext uri="{FF2B5EF4-FFF2-40B4-BE49-F238E27FC236}">
                <a16:creationId xmlns:a16="http://schemas.microsoft.com/office/drawing/2014/main" id="{004E065E-118C-85B0-7C42-5F7437258049}"/>
              </a:ext>
            </a:extLst>
          </p:cNvPr>
          <p:cNvSpPr/>
          <p:nvPr/>
        </p:nvSpPr>
        <p:spPr>
          <a:xfrm rot="3076921">
            <a:off x="2274481" y="680725"/>
            <a:ext cx="2045549" cy="2523242"/>
          </a:xfrm>
          <a:prstGeom prst="arc">
            <a:avLst>
              <a:gd name="adj1" fmla="val 16132909"/>
              <a:gd name="adj2" fmla="val 4564055"/>
            </a:avLst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Arc 39">
            <a:extLst>
              <a:ext uri="{FF2B5EF4-FFF2-40B4-BE49-F238E27FC236}">
                <a16:creationId xmlns:a16="http://schemas.microsoft.com/office/drawing/2014/main" id="{D8C490F1-B5A7-9D85-7D51-C46F90701E5A}"/>
              </a:ext>
            </a:extLst>
          </p:cNvPr>
          <p:cNvSpPr/>
          <p:nvPr/>
        </p:nvSpPr>
        <p:spPr>
          <a:xfrm rot="3076921">
            <a:off x="5135691" y="2995336"/>
            <a:ext cx="2045549" cy="2523242"/>
          </a:xfrm>
          <a:prstGeom prst="arc">
            <a:avLst>
              <a:gd name="adj1" fmla="val 16132909"/>
              <a:gd name="adj2" fmla="val 4564055"/>
            </a:avLst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32F463C2-3A0B-5708-3485-1656BBAFFB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0427" y="573932"/>
            <a:ext cx="2089758" cy="1737416"/>
          </a:xfrm>
          <a:prstGeom prst="rect">
            <a:avLst/>
          </a:prstGeom>
        </p:spPr>
      </p:pic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C1E69DF0-F42C-1C04-4CA1-BC4279A4EAF2}"/>
              </a:ext>
            </a:extLst>
          </p:cNvPr>
          <p:cNvCxnSpPr>
            <a:cxnSpLocks/>
          </p:cNvCxnSpPr>
          <p:nvPr/>
        </p:nvCxnSpPr>
        <p:spPr>
          <a:xfrm>
            <a:off x="8705511" y="2009383"/>
            <a:ext cx="1937925" cy="18549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19">
            <a:extLst>
              <a:ext uri="{FF2B5EF4-FFF2-40B4-BE49-F238E27FC236}">
                <a16:creationId xmlns:a16="http://schemas.microsoft.com/office/drawing/2014/main" id="{1C0CE08B-B400-1E2F-02E4-3B23D1A98450}"/>
              </a:ext>
            </a:extLst>
          </p:cNvPr>
          <p:cNvSpPr/>
          <p:nvPr/>
        </p:nvSpPr>
        <p:spPr>
          <a:xfrm>
            <a:off x="8659657" y="2027417"/>
            <a:ext cx="1167319" cy="29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TP</a:t>
            </a:r>
          </a:p>
        </p:txBody>
      </p:sp>
      <p:cxnSp>
        <p:nvCxnSpPr>
          <p:cNvPr id="42" name="Straight Connector 24">
            <a:extLst>
              <a:ext uri="{FF2B5EF4-FFF2-40B4-BE49-F238E27FC236}">
                <a16:creationId xmlns:a16="http://schemas.microsoft.com/office/drawing/2014/main" id="{CEBAA60B-3E3A-F19A-7E88-B48F1C3255B1}"/>
              </a:ext>
            </a:extLst>
          </p:cNvPr>
          <p:cNvCxnSpPr>
            <a:cxnSpLocks/>
          </p:cNvCxnSpPr>
          <p:nvPr/>
        </p:nvCxnSpPr>
        <p:spPr>
          <a:xfrm flipV="1">
            <a:off x="8745260" y="2311348"/>
            <a:ext cx="301557" cy="3210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23">
            <a:extLst>
              <a:ext uri="{FF2B5EF4-FFF2-40B4-BE49-F238E27FC236}">
                <a16:creationId xmlns:a16="http://schemas.microsoft.com/office/drawing/2014/main" id="{73FF03B0-F4A8-DD1B-D118-55004CE2F986}"/>
              </a:ext>
            </a:extLst>
          </p:cNvPr>
          <p:cNvSpPr/>
          <p:nvPr/>
        </p:nvSpPr>
        <p:spPr>
          <a:xfrm>
            <a:off x="9329203" y="2636103"/>
            <a:ext cx="1167319" cy="29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kern="100" noProof="1">
                <a:solidFill>
                  <a:prstClr val="black"/>
                </a:solidFill>
                <a:latin typeface="Times New Roman" panose="02020603050405020304" pitchFamily="18" charset="0"/>
                <a:ea typeface="Aptos" panose="020B0004020202020204" pitchFamily="34" charset="0"/>
              </a:rPr>
              <a:t>T</a:t>
            </a: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'</a:t>
            </a:r>
          </a:p>
        </p:txBody>
      </p:sp>
      <p:sp>
        <p:nvSpPr>
          <p:cNvPr id="44" name="Rectangle 35">
            <a:extLst>
              <a:ext uri="{FF2B5EF4-FFF2-40B4-BE49-F238E27FC236}">
                <a16:creationId xmlns:a16="http://schemas.microsoft.com/office/drawing/2014/main" id="{FD90BF59-CADA-1DA3-24CE-1CD342D94454}"/>
              </a:ext>
            </a:extLst>
          </p:cNvPr>
          <p:cNvSpPr/>
          <p:nvPr/>
        </p:nvSpPr>
        <p:spPr>
          <a:xfrm>
            <a:off x="8237494" y="2624463"/>
            <a:ext cx="1167319" cy="29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specTP</a:t>
            </a:r>
          </a:p>
        </p:txBody>
      </p:sp>
      <p:cxnSp>
        <p:nvCxnSpPr>
          <p:cNvPr id="45" name="Straight Connector 24">
            <a:extLst>
              <a:ext uri="{FF2B5EF4-FFF2-40B4-BE49-F238E27FC236}">
                <a16:creationId xmlns:a16="http://schemas.microsoft.com/office/drawing/2014/main" id="{2784C831-8ED7-9A12-CD8F-8E3E2B09E3FD}"/>
              </a:ext>
            </a:extLst>
          </p:cNvPr>
          <p:cNvCxnSpPr>
            <a:cxnSpLocks/>
          </p:cNvCxnSpPr>
          <p:nvPr/>
        </p:nvCxnSpPr>
        <p:spPr>
          <a:xfrm flipV="1">
            <a:off x="9374640" y="2927339"/>
            <a:ext cx="301557" cy="3210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36">
            <a:extLst>
              <a:ext uri="{FF2B5EF4-FFF2-40B4-BE49-F238E27FC236}">
                <a16:creationId xmlns:a16="http://schemas.microsoft.com/office/drawing/2014/main" id="{58B794ED-6559-2CB3-4CC9-2CD5D6890C25}"/>
              </a:ext>
            </a:extLst>
          </p:cNvPr>
          <p:cNvSpPr/>
          <p:nvPr/>
        </p:nvSpPr>
        <p:spPr>
          <a:xfrm>
            <a:off x="9153702" y="3269161"/>
            <a:ext cx="602935" cy="29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kern="100" noProof="1">
                <a:solidFill>
                  <a:prstClr val="black"/>
                </a:solidFill>
                <a:latin typeface="Times New Roman" panose="02020603050405020304" pitchFamily="18" charset="0"/>
                <a:ea typeface="Aptos" panose="020B0004020202020204" pitchFamily="34" charset="0"/>
              </a:rPr>
              <a:t>T</a:t>
            </a: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°</a:t>
            </a:r>
          </a:p>
        </p:txBody>
      </p:sp>
      <p:sp>
        <p:nvSpPr>
          <p:cNvPr id="47" name="Rectangle 19">
            <a:extLst>
              <a:ext uri="{FF2B5EF4-FFF2-40B4-BE49-F238E27FC236}">
                <a16:creationId xmlns:a16="http://schemas.microsoft.com/office/drawing/2014/main" id="{83506BDC-F672-8237-D90B-7896C9863FD5}"/>
              </a:ext>
            </a:extLst>
          </p:cNvPr>
          <p:cNvSpPr/>
          <p:nvPr/>
        </p:nvSpPr>
        <p:spPr>
          <a:xfrm>
            <a:off x="9901529" y="3237649"/>
            <a:ext cx="1167319" cy="29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kern="100" noProof="1">
                <a:solidFill>
                  <a:prstClr val="black"/>
                </a:solidFill>
                <a:latin typeface="Times New Roman" panose="02020603050405020304" pitchFamily="18" charset="0"/>
                <a:ea typeface="Aptos" panose="020B0004020202020204" pitchFamily="34" charset="0"/>
              </a:rPr>
              <a:t>V</a:t>
            </a: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P</a:t>
            </a:r>
          </a:p>
        </p:txBody>
      </p:sp>
      <p:cxnSp>
        <p:nvCxnSpPr>
          <p:cNvPr id="49" name="Straight Connector 24">
            <a:extLst>
              <a:ext uri="{FF2B5EF4-FFF2-40B4-BE49-F238E27FC236}">
                <a16:creationId xmlns:a16="http://schemas.microsoft.com/office/drawing/2014/main" id="{06C69105-106B-4AE2-3888-AE93E3C78011}"/>
              </a:ext>
            </a:extLst>
          </p:cNvPr>
          <p:cNvCxnSpPr>
            <a:cxnSpLocks/>
          </p:cNvCxnSpPr>
          <p:nvPr/>
        </p:nvCxnSpPr>
        <p:spPr>
          <a:xfrm flipV="1">
            <a:off x="10001461" y="3531175"/>
            <a:ext cx="301557" cy="3210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36">
            <a:extLst>
              <a:ext uri="{FF2B5EF4-FFF2-40B4-BE49-F238E27FC236}">
                <a16:creationId xmlns:a16="http://schemas.microsoft.com/office/drawing/2014/main" id="{D8D832F3-91CA-90FB-9853-8E5AA9C0212D}"/>
              </a:ext>
            </a:extLst>
          </p:cNvPr>
          <p:cNvSpPr/>
          <p:nvPr/>
        </p:nvSpPr>
        <p:spPr>
          <a:xfrm>
            <a:off x="9790113" y="3864369"/>
            <a:ext cx="602935" cy="29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kern="100" noProof="1">
                <a:solidFill>
                  <a:prstClr val="black"/>
                </a:solidFill>
                <a:latin typeface="Times New Roman" panose="02020603050405020304" pitchFamily="18" charset="0"/>
                <a:ea typeface="Aptos" panose="020B0004020202020204" pitchFamily="34" charset="0"/>
              </a:rPr>
              <a:t>V</a:t>
            </a:r>
            <a:endParaRPr kumimoji="0" lang="it-IT" sz="1800" b="0" i="0" u="none" strike="noStrike" kern="1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Aptos" panose="020B0004020202020204" pitchFamily="34" charset="0"/>
              <a:cs typeface="+mn-cs"/>
            </a:endParaRPr>
          </a:p>
        </p:txBody>
      </p:sp>
      <p:sp>
        <p:nvSpPr>
          <p:cNvPr id="51" name="Rectangle 19">
            <a:extLst>
              <a:ext uri="{FF2B5EF4-FFF2-40B4-BE49-F238E27FC236}">
                <a16:creationId xmlns:a16="http://schemas.microsoft.com/office/drawing/2014/main" id="{D89077BB-0463-AA2D-1B58-CD8D221888C9}"/>
              </a:ext>
            </a:extLst>
          </p:cNvPr>
          <p:cNvSpPr/>
          <p:nvPr/>
        </p:nvSpPr>
        <p:spPr>
          <a:xfrm>
            <a:off x="10552785" y="3864369"/>
            <a:ext cx="1167319" cy="291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Aptos" panose="020B0004020202020204" pitchFamily="34" charset="0"/>
                <a:cs typeface="+mn-cs"/>
              </a:rPr>
              <a:t>DP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52587E69-F778-E294-45DD-ADF5D0564348}"/>
              </a:ext>
            </a:extLst>
          </p:cNvPr>
          <p:cNvSpPr txBox="1"/>
          <p:nvPr/>
        </p:nvSpPr>
        <p:spPr>
          <a:xfrm>
            <a:off x="7947882" y="2840200"/>
            <a:ext cx="130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b="1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l’uga negra</a:t>
            </a: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88C3E40E-4E1E-5C78-380E-99634982682E}"/>
              </a:ext>
            </a:extLst>
          </p:cNvPr>
          <p:cNvSpPr txBox="1"/>
          <p:nvPr/>
        </p:nvSpPr>
        <p:spPr>
          <a:xfrm>
            <a:off x="9790373" y="408526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b="1" i="1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7F2E809B-E3E6-17C2-8D54-F1227A05FE6B}"/>
              </a:ext>
            </a:extLst>
          </p:cNvPr>
          <p:cNvSpPr txBox="1"/>
          <p:nvPr/>
        </p:nvSpPr>
        <p:spPr>
          <a:xfrm>
            <a:off x="10368769" y="4085266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b="1" i="1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bon vin</a:t>
            </a:r>
          </a:p>
        </p:txBody>
      </p:sp>
      <p:sp>
        <p:nvSpPr>
          <p:cNvPr id="56" name="Arco 55">
            <a:extLst>
              <a:ext uri="{FF2B5EF4-FFF2-40B4-BE49-F238E27FC236}">
                <a16:creationId xmlns:a16="http://schemas.microsoft.com/office/drawing/2014/main" id="{6DFFA85A-1DB7-0A4F-CE14-CED5B0EF394F}"/>
              </a:ext>
            </a:extLst>
          </p:cNvPr>
          <p:cNvSpPr/>
          <p:nvPr/>
        </p:nvSpPr>
        <p:spPr>
          <a:xfrm>
            <a:off x="6669875" y="4697630"/>
            <a:ext cx="2611394" cy="1944915"/>
          </a:xfrm>
          <a:prstGeom prst="arc">
            <a:avLst>
              <a:gd name="adj1" fmla="val 16200000"/>
              <a:gd name="adj2" fmla="val 16157187"/>
            </a:avLst>
          </a:prstGeom>
          <a:ln w="222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71" name="Connettore a gomito 70">
            <a:extLst>
              <a:ext uri="{FF2B5EF4-FFF2-40B4-BE49-F238E27FC236}">
                <a16:creationId xmlns:a16="http://schemas.microsoft.com/office/drawing/2014/main" id="{F436434D-FFCC-71BB-01C0-AA260D9C029F}"/>
              </a:ext>
            </a:extLst>
          </p:cNvPr>
          <p:cNvCxnSpPr>
            <a:cxnSpLocks/>
          </p:cNvCxnSpPr>
          <p:nvPr/>
        </p:nvCxnSpPr>
        <p:spPr>
          <a:xfrm rot="16200000" flipV="1">
            <a:off x="4982519" y="2257052"/>
            <a:ext cx="3956363" cy="900136"/>
          </a:xfrm>
          <a:prstGeom prst="bentConnector3">
            <a:avLst>
              <a:gd name="adj1" fmla="val 33787"/>
            </a:avLst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reccia circolare a sinistra 81">
            <a:extLst>
              <a:ext uri="{FF2B5EF4-FFF2-40B4-BE49-F238E27FC236}">
                <a16:creationId xmlns:a16="http://schemas.microsoft.com/office/drawing/2014/main" id="{81C422A3-806A-9C9E-D76C-4D0816919E98}"/>
              </a:ext>
            </a:extLst>
          </p:cNvPr>
          <p:cNvSpPr/>
          <p:nvPr/>
        </p:nvSpPr>
        <p:spPr>
          <a:xfrm rot="8128166">
            <a:off x="8170683" y="2408340"/>
            <a:ext cx="731520" cy="2680244"/>
          </a:xfrm>
          <a:prstGeom prst="curvedLeftArrow">
            <a:avLst>
              <a:gd name="adj1" fmla="val 0"/>
              <a:gd name="adj2" fmla="val 20971"/>
              <a:gd name="adj3" fmla="val 14035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83" name="Freccia circolare a sinistra 82">
            <a:extLst>
              <a:ext uri="{FF2B5EF4-FFF2-40B4-BE49-F238E27FC236}">
                <a16:creationId xmlns:a16="http://schemas.microsoft.com/office/drawing/2014/main" id="{60F052C4-728B-22DE-FCA1-EC426946B99B}"/>
              </a:ext>
            </a:extLst>
          </p:cNvPr>
          <p:cNvSpPr/>
          <p:nvPr/>
        </p:nvSpPr>
        <p:spPr>
          <a:xfrm rot="7706929">
            <a:off x="7950698" y="1771594"/>
            <a:ext cx="1376826" cy="3900269"/>
          </a:xfrm>
          <a:prstGeom prst="curvedLeftArrow">
            <a:avLst>
              <a:gd name="adj1" fmla="val 0"/>
              <a:gd name="adj2" fmla="val 9787"/>
              <a:gd name="adj3" fmla="val 784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pic>
        <p:nvPicPr>
          <p:cNvPr id="85" name="Immagine 84">
            <a:extLst>
              <a:ext uri="{FF2B5EF4-FFF2-40B4-BE49-F238E27FC236}">
                <a16:creationId xmlns:a16="http://schemas.microsoft.com/office/drawing/2014/main" id="{EC16255E-9E44-A8AE-D229-929ED2CB34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083" y="4246290"/>
            <a:ext cx="3248187" cy="2037778"/>
          </a:xfrm>
          <a:prstGeom prst="rect">
            <a:avLst/>
          </a:prstGeom>
        </p:spPr>
      </p:pic>
      <p:sp>
        <p:nvSpPr>
          <p:cNvPr id="86" name="CasellaDiTesto 85">
            <a:extLst>
              <a:ext uri="{FF2B5EF4-FFF2-40B4-BE49-F238E27FC236}">
                <a16:creationId xmlns:a16="http://schemas.microsoft.com/office/drawing/2014/main" id="{EDFCD826-41E4-223A-8F67-8C847868E772}"/>
              </a:ext>
            </a:extLst>
          </p:cNvPr>
          <p:cNvSpPr txBox="1"/>
          <p:nvPr/>
        </p:nvSpPr>
        <p:spPr>
          <a:xfrm>
            <a:off x="2005288" y="4312311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CP</a:t>
            </a:r>
          </a:p>
        </p:txBody>
      </p:sp>
      <p:sp>
        <p:nvSpPr>
          <p:cNvPr id="87" name="CasellaDiTesto 86">
            <a:extLst>
              <a:ext uri="{FF2B5EF4-FFF2-40B4-BE49-F238E27FC236}">
                <a16:creationId xmlns:a16="http://schemas.microsoft.com/office/drawing/2014/main" id="{FFE9BF5A-D2F3-36EB-4C1C-7467E15916F3}"/>
              </a:ext>
            </a:extLst>
          </p:cNvPr>
          <p:cNvSpPr txBox="1"/>
          <p:nvPr/>
        </p:nvSpPr>
        <p:spPr>
          <a:xfrm>
            <a:off x="2862669" y="4949538"/>
            <a:ext cx="663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VP</a:t>
            </a:r>
          </a:p>
        </p:txBody>
      </p:sp>
      <p:sp>
        <p:nvSpPr>
          <p:cNvPr id="88" name="CasellaDiTesto 87">
            <a:extLst>
              <a:ext uri="{FF2B5EF4-FFF2-40B4-BE49-F238E27FC236}">
                <a16:creationId xmlns:a16="http://schemas.microsoft.com/office/drawing/2014/main" id="{A1A09B2E-9DB7-09E8-6452-527FCBBE1CF4}"/>
              </a:ext>
            </a:extLst>
          </p:cNvPr>
          <p:cNvSpPr txBox="1"/>
          <p:nvPr/>
        </p:nvSpPr>
        <p:spPr>
          <a:xfrm>
            <a:off x="1963207" y="4961345"/>
            <a:ext cx="1973617" cy="12311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</a:p>
          <a:p>
            <a:pPr algn="l" defTabSz="179388"/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endParaRPr lang="it-IT" sz="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675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3.7037E-6 L -0.16393 -0.2743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03" y="-13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3.7037E-6 L -0.27878 -0.35185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45" y="-17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3" grpId="0" animBg="1"/>
      <p:bldP spid="44" grpId="0" animBg="1"/>
      <p:bldP spid="46" grpId="0" animBg="1"/>
      <p:bldP spid="47" grpId="0" animBg="1"/>
      <p:bldP spid="50" grpId="0" animBg="1"/>
      <p:bldP spid="51" grpId="0" animBg="1"/>
      <p:bldP spid="53" grpId="0"/>
      <p:bldP spid="54" grpId="0"/>
      <p:bldP spid="54" grpId="1"/>
      <p:bldP spid="55" grpId="0"/>
      <p:bldP spid="55" grpId="1"/>
      <p:bldP spid="56" grpId="0" animBg="1"/>
      <p:bldP spid="82" grpId="0" animBg="1"/>
      <p:bldP spid="83" grpId="0" animBg="1"/>
      <p:bldP spid="86" grpId="0"/>
      <p:bldP spid="87" grpId="0"/>
      <p:bldP spid="8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9D0822-20B1-4204-9404-6DFFC4EC8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EEF3DC-41E4-40D8-A8A2-640161FF48A5}"/>
              </a:ext>
            </a:extLst>
          </p:cNvPr>
          <p:cNvSpPr txBox="1"/>
          <p:nvPr/>
        </p:nvSpPr>
        <p:spPr>
          <a:xfrm>
            <a:off x="513184" y="357786"/>
            <a:ext cx="11064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 di analizzare la struttura di frase, dobbiamo introdurre una ulteriore distinzione della nozione di 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Tema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Come è </a:t>
            </a:r>
          </a:p>
          <a:p>
            <a:pPr algn="l"/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noto</a:t>
            </a:r>
            <a:r>
              <a:rPr lang="it-IT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questa funzione discorsiva è </a:t>
            </a:r>
            <a:r>
              <a:rPr kumimoji="0" lang="it-IT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tipicamente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(ma non necessariamente) ricoperta dal Soggetto.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819BAD-5B2A-4792-BDA0-941D8137D983}"/>
              </a:ext>
            </a:extLst>
          </p:cNvPr>
          <p:cNvSpPr txBox="1"/>
          <p:nvPr/>
        </p:nvSpPr>
        <p:spPr>
          <a:xfrm>
            <a:off x="2196528" y="1004117"/>
            <a:ext cx="7868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Tema Topicale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Aboutness Topic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)      vs      </a:t>
            </a:r>
            <a:r>
              <a:rPr lang="it-IT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Tema Referenziale 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Referential Topic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A9C01D-92AB-410C-B6CC-409151D8AD1F}"/>
              </a:ext>
            </a:extLst>
          </p:cNvPr>
          <p:cNvSpPr txBox="1"/>
          <p:nvPr/>
        </p:nvSpPr>
        <p:spPr>
          <a:xfrm>
            <a:off x="513184" y="1487195"/>
            <a:ext cx="3329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Tema Topicale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Aboutness Topic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43E68F-7381-486D-9658-A1EC189F5EEF}"/>
              </a:ext>
            </a:extLst>
          </p:cNvPr>
          <p:cNvSpPr txBox="1"/>
          <p:nvPr/>
        </p:nvSpPr>
        <p:spPr>
          <a:xfrm>
            <a:off x="513184" y="1871418"/>
            <a:ext cx="105663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8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→	An active element of discourse that is newly changed or newly returned to </a:t>
            </a:r>
            <a:r>
              <a:rPr kumimoji="0" lang="en-GB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[Givón 1983: 8, Cruschina 2015: 63]</a:t>
            </a:r>
            <a:r>
              <a:rPr kumimoji="0" lang="en-GB" sz="20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.</a:t>
            </a:r>
            <a:endParaRPr kumimoji="0" lang="en-GB" sz="16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18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→	It breaks the local Topic chain: 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Shifting Topic </a:t>
            </a:r>
            <a:r>
              <a:rPr kumimoji="0" lang="en-GB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[Frascarelli e Hinterhölzl 2007]</a:t>
            </a:r>
            <a:r>
              <a:rPr kumimoji="0" lang="en-GB" sz="20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endParaRPr kumimoji="0" lang="en-GB" sz="16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1B9071-4A76-4F5D-8D4C-04B8751446F9}"/>
              </a:ext>
            </a:extLst>
          </p:cNvPr>
          <p:cNvSpPr txBox="1"/>
          <p:nvPr/>
        </p:nvSpPr>
        <p:spPr>
          <a:xfrm>
            <a:off x="513184" y="2627231"/>
            <a:ext cx="11283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(12)	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Li ambasciadori fecero la dimanda loro… </a:t>
            </a:r>
            <a:r>
              <a:rPr lang="it-IT" b="1" i="1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 ’mperadore 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diede loro risposta											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(toscano antico)</a:t>
            </a:r>
          </a:p>
          <a:p>
            <a:pPr algn="l" defTabSz="179388"/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r>
              <a:rPr kumimoji="0" lang="it-IT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Novellino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</a:t>
            </a:r>
            <a:r>
              <a:rPr kumimoji="0" lang="it-IT" sz="1800" b="0" i="0" u="none" strike="noStrike" kern="1200" cap="sm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ii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16, p. 6)</a:t>
            </a:r>
            <a:r>
              <a:rPr lang="it-IT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it-IT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698E7041-01D7-42B3-AEDC-3B5471AA720C}"/>
              </a:ext>
            </a:extLst>
          </p:cNvPr>
          <p:cNvCxnSpPr>
            <a:cxnSpLocks/>
          </p:cNvCxnSpPr>
          <p:nvPr/>
        </p:nvCxnSpPr>
        <p:spPr>
          <a:xfrm>
            <a:off x="5475055" y="2939641"/>
            <a:ext cx="570541" cy="223935"/>
          </a:xfrm>
          <a:prstGeom prst="bentConnector3">
            <a:avLst>
              <a:gd name="adj1" fmla="val 938"/>
            </a:avLst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6DD9FAA-21D2-43A7-A7D4-95EC1B074856}"/>
              </a:ext>
            </a:extLst>
          </p:cNvPr>
          <p:cNvSpPr txBox="1"/>
          <p:nvPr/>
        </p:nvSpPr>
        <p:spPr>
          <a:xfrm>
            <a:off x="6045596" y="2960308"/>
            <a:ext cx="43156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spezza la continuità tematica (con </a:t>
            </a:r>
            <a:r>
              <a:rPr lang="it-IT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 ambasciatori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0ABD4DE-C517-4FE2-BA59-112A140A37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0638"/>
          <a:stretch/>
        </p:blipFill>
        <p:spPr>
          <a:xfrm>
            <a:off x="6795673" y="4995667"/>
            <a:ext cx="4005857" cy="150454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4EED93A-E1DE-49DF-AC89-9E9E287FDF20}"/>
              </a:ext>
            </a:extLst>
          </p:cNvPr>
          <p:cNvSpPr txBox="1"/>
          <p:nvPr/>
        </p:nvSpPr>
        <p:spPr>
          <a:xfrm>
            <a:off x="513184" y="3451603"/>
            <a:ext cx="714612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8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→	An element stored in the common ground or shared knowledge.</a:t>
            </a:r>
          </a:p>
          <a:p>
            <a:pPr marL="0" marR="0" lvl="0" indent="0" algn="l" defTabSz="18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→	I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nformationally neutral Topic-Comment articulation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[Götze 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et al.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2007]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.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77F5D8-EB86-4D91-8729-1707A4AE42D6}"/>
              </a:ext>
            </a:extLst>
          </p:cNvPr>
          <p:cNvSpPr txBox="1"/>
          <p:nvPr/>
        </p:nvSpPr>
        <p:spPr>
          <a:xfrm>
            <a:off x="513184" y="4174493"/>
            <a:ext cx="78354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(13)	</a:t>
            </a:r>
            <a:r>
              <a:rPr kumimoji="0" lang="it-IT" sz="18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La natura </a:t>
            </a:r>
            <a:r>
              <a:rPr kumimoji="0" lang="it-IT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fa tanti beni																				</a:t>
            </a:r>
            <a:r>
              <a:rPr kumimoji="0" lang="it-IT" sz="18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(toscano antico)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(Giordano da Pisa, </a:t>
            </a:r>
            <a:r>
              <a:rPr kumimoji="0" lang="it-IT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Prediche inedite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31, p. 192) 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8676DA-741F-4A76-914E-14AD1404428E}"/>
              </a:ext>
            </a:extLst>
          </p:cNvPr>
          <p:cNvSpPr txBox="1"/>
          <p:nvPr/>
        </p:nvSpPr>
        <p:spPr>
          <a:xfrm>
            <a:off x="513184" y="5004342"/>
            <a:ext cx="420243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8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→	It establishes a referent to set the scene.</a:t>
            </a:r>
          </a:p>
          <a:p>
            <a:pPr marL="0" marR="0" lvl="0" indent="0" algn="l" defTabSz="18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→	Frame-setting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[Götze 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et al.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2007: 165]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74D307F-55DA-4EFB-9806-13F5A81B5840}"/>
              </a:ext>
            </a:extLst>
          </p:cNvPr>
          <p:cNvSpPr txBox="1"/>
          <p:nvPr/>
        </p:nvSpPr>
        <p:spPr>
          <a:xfrm>
            <a:off x="513184" y="5710019"/>
            <a:ext cx="62824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82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(14)	</a:t>
            </a:r>
            <a:r>
              <a:rPr kumimoji="0" lang="it-IT" sz="18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Un</a:t>
            </a:r>
            <a:r>
              <a:rPr lang="it-IT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it-IT" sz="18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mercante </a:t>
            </a:r>
            <a:r>
              <a:rPr kumimoji="0" lang="it-IT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portò vino oltre mare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…				(toscano antico)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Novellino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kumimoji="0" lang="en-GB" sz="1800" b="0" i="0" u="none" strike="noStrike" kern="1200" cap="sm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xcvii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p. 62)</a:t>
            </a:r>
            <a:endParaRPr lang="it-IT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381731CA-ABBC-4357-9DF3-AE40F5383F28}"/>
              </a:ext>
            </a:extLst>
          </p:cNvPr>
          <p:cNvSpPr/>
          <p:nvPr/>
        </p:nvSpPr>
        <p:spPr>
          <a:xfrm>
            <a:off x="2808477" y="6004615"/>
            <a:ext cx="251926" cy="351735"/>
          </a:xfrm>
          <a:prstGeom prst="arc">
            <a:avLst>
              <a:gd name="adj1" fmla="val 16200000"/>
              <a:gd name="adj2" fmla="val 1620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B2FC58-8ABC-416A-8C7B-066F4B91AD6C}"/>
              </a:ext>
            </a:extLst>
          </p:cNvPr>
          <p:cNvSpPr txBox="1"/>
          <p:nvPr/>
        </p:nvSpPr>
        <p:spPr>
          <a:xfrm>
            <a:off x="9897676" y="5863907"/>
            <a:ext cx="1898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[Van Valin 2005: 77]</a:t>
            </a:r>
          </a:p>
        </p:txBody>
      </p:sp>
    </p:spTree>
    <p:extLst>
      <p:ext uri="{BB962C8B-B14F-4D97-AF65-F5344CB8AC3E}">
        <p14:creationId xmlns:p14="http://schemas.microsoft.com/office/powerpoint/2010/main" val="275859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9" grpId="0"/>
      <p:bldP spid="22" grpId="0"/>
      <p:bldP spid="23" grpId="0"/>
      <p:bldP spid="24" grpId="0"/>
      <p:bldP spid="25" grpId="0"/>
      <p:bldP spid="26" grpId="0" animBg="1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F29408-C35D-4744-9C7E-2E0402EC3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6669A0-293C-43A3-87EE-B945D66E8C16}"/>
              </a:ext>
            </a:extLst>
          </p:cNvPr>
          <p:cNvSpPr txBox="1"/>
          <p:nvPr/>
        </p:nvSpPr>
        <p:spPr>
          <a:xfrm>
            <a:off x="411285" y="1059396"/>
            <a:ext cx="11304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(16)	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 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lo oficio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 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l’arte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aida</a:t>
            </a:r>
            <a:r>
              <a:rPr lang="it-IT" b="1" baseline="300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l’omo en molte cause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																				(veneziano ant.)</a:t>
            </a:r>
            <a:endParaRPr lang="it-IT" noProof="1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Pamphilus volgarizzato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35, 5-6)</a:t>
            </a:r>
            <a:endParaRPr lang="it-IT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10AAD2-A28E-4A79-A5D7-0213D57EEC4F}"/>
              </a:ext>
            </a:extLst>
          </p:cNvPr>
          <p:cNvSpPr txBox="1"/>
          <p:nvPr/>
        </p:nvSpPr>
        <p:spPr>
          <a:xfrm>
            <a:off x="411286" y="401216"/>
            <a:ext cx="1131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(15)	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li sollati</a:t>
            </a:r>
            <a:r>
              <a:rPr lang="it-IT" i="1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 mormoravano</a:t>
            </a:r>
            <a:r>
              <a:rPr lang="it-IT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r>
              <a:rPr lang="it-IT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Li</a:t>
            </a:r>
            <a:r>
              <a:rPr lang="it-IT" b="1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conestavili</a:t>
            </a:r>
            <a:r>
              <a:rPr lang="it-IT" b="1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todeschi</a:t>
            </a:r>
            <a:r>
              <a:rPr lang="it-IT" b="1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demannavano</a:t>
            </a:r>
            <a:r>
              <a:rPr lang="it-IT" i="1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moneta												</a:t>
            </a:r>
            <a:r>
              <a:rPr kumimoji="0" lang="it-IT" sz="1800" b="0" i="1" u="none" strike="noStrike" kern="1200" cap="none" spc="0" normalizeH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</a:t>
            </a:r>
            <a:r>
              <a:rPr kumimoji="0" lang="it-IT" sz="1800" b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(romanesco ant.)</a:t>
            </a: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Cronica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kumimoji="0" lang="it-IT" sz="1800" b="0" i="0" u="none" strike="noStrike" kern="1200" cap="small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xxvii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p. 250) 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cxnSp>
        <p:nvCxnSpPr>
          <p:cNvPr id="5" name="Connector: Elbow 4">
            <a:extLst>
              <a:ext uri="{FF2B5EF4-FFF2-40B4-BE49-F238E27FC236}">
                <a16:creationId xmlns:a16="http://schemas.microsoft.com/office/drawing/2014/main" id="{FF6CC452-5EB7-429A-9EF3-993E1F679CF9}"/>
              </a:ext>
            </a:extLst>
          </p:cNvPr>
          <p:cNvCxnSpPr>
            <a:cxnSpLocks/>
          </p:cNvCxnSpPr>
          <p:nvPr/>
        </p:nvCxnSpPr>
        <p:spPr>
          <a:xfrm>
            <a:off x="4075463" y="724381"/>
            <a:ext cx="356578" cy="199082"/>
          </a:xfrm>
          <a:prstGeom prst="bentConnector3">
            <a:avLst>
              <a:gd name="adj1" fmla="val 28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06D3257-5A9A-4510-AE75-4E2C9954EDAB}"/>
              </a:ext>
            </a:extLst>
          </p:cNvPr>
          <p:cNvSpPr txBox="1"/>
          <p:nvPr/>
        </p:nvSpPr>
        <p:spPr>
          <a:xfrm>
            <a:off x="4432041" y="724381"/>
            <a:ext cx="3778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spezza la continuità tematica (con </a:t>
            </a:r>
            <a:r>
              <a:rPr kumimoji="0" lang="it-IT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li </a:t>
            </a:r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sollati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7F3A3C-A14D-4E3D-A944-7FEFEA3FA44E}"/>
              </a:ext>
            </a:extLst>
          </p:cNvPr>
          <p:cNvSpPr txBox="1"/>
          <p:nvPr/>
        </p:nvSpPr>
        <p:spPr>
          <a:xfrm>
            <a:off x="6187329" y="1090173"/>
            <a:ext cx="20233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conoscenza condivisa</a:t>
            </a: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informazione neutrale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3E4229-4FD4-4845-B9F6-E0F491B40C68}"/>
              </a:ext>
            </a:extLst>
          </p:cNvPr>
          <p:cNvSpPr txBox="1"/>
          <p:nvPr/>
        </p:nvSpPr>
        <p:spPr>
          <a:xfrm>
            <a:off x="411285" y="1731944"/>
            <a:ext cx="11317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(17)	</a:t>
            </a:r>
            <a:r>
              <a:rPr lang="it-IT" b="1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Unu franchiscu 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sì</a:t>
            </a:r>
            <a:r>
              <a:rPr lang="it-IT" b="1" baseline="30000" noProof="1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prisi una fimmina																																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(siciliano ant.)</a:t>
            </a:r>
          </a:p>
          <a:p>
            <a:pPr algn="l" defTabSz="179388"/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s-ES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ES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Rebellamentu</a:t>
            </a:r>
            <a:r>
              <a:rPr lang="es-ES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, 44, 2, p. 39)</a:t>
            </a:r>
            <a:endParaRPr lang="it-IT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766D10-2188-4C17-B212-240A9559D612}"/>
              </a:ext>
            </a:extLst>
          </p:cNvPr>
          <p:cNvSpPr txBox="1"/>
          <p:nvPr/>
        </p:nvSpPr>
        <p:spPr>
          <a:xfrm>
            <a:off x="5074845" y="1793500"/>
            <a:ext cx="31357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stabilisce un referente che imposta </a:t>
            </a: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 inquadra la scena (</a:t>
            </a:r>
            <a:r>
              <a:rPr lang="it-IT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Frame-setting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B1A9183D-8E8B-49DB-B868-FE90991203C9}"/>
              </a:ext>
            </a:extLst>
          </p:cNvPr>
          <p:cNvSpPr/>
          <p:nvPr/>
        </p:nvSpPr>
        <p:spPr>
          <a:xfrm>
            <a:off x="8294177" y="499682"/>
            <a:ext cx="158620" cy="1878593"/>
          </a:xfrm>
          <a:prstGeom prst="rightBrace">
            <a:avLst>
              <a:gd name="adj1" fmla="val 38889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19417A-E1E7-42FF-B390-085C48965ABD}"/>
              </a:ext>
            </a:extLst>
          </p:cNvPr>
          <p:cNvSpPr txBox="1"/>
          <p:nvPr/>
        </p:nvSpPr>
        <p:spPr>
          <a:xfrm>
            <a:off x="8569598" y="1115812"/>
            <a:ext cx="1009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79388"/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Tema</a:t>
            </a:r>
          </a:p>
          <a:p>
            <a:pPr algn="ctr" defTabSz="179388"/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Topicale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BFFD19-2EB5-4437-BB14-D2C34D67C51E}"/>
              </a:ext>
            </a:extLst>
          </p:cNvPr>
          <p:cNvSpPr txBox="1"/>
          <p:nvPr/>
        </p:nvSpPr>
        <p:spPr>
          <a:xfrm>
            <a:off x="411285" y="2667252"/>
            <a:ext cx="380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Tema Referenziale 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Referential Topic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018F97-9CD5-4954-B727-6C4ECA8E595C}"/>
              </a:ext>
            </a:extLst>
          </p:cNvPr>
          <p:cNvSpPr txBox="1"/>
          <p:nvPr/>
        </p:nvSpPr>
        <p:spPr>
          <a:xfrm>
            <a:off x="411285" y="3036584"/>
            <a:ext cx="11294117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8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→	An element of discourse that is fully accessible, contextually given, and anaphorically linked with topics previously </a:t>
            </a:r>
          </a:p>
          <a:p>
            <a:pPr marL="0" marR="0" lvl="0" indent="0" algn="l" defTabSz="18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introduced into the discourse </a:t>
            </a:r>
            <a:r>
              <a:rPr kumimoji="0" lang="en-GB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[Frascarelli e Hinterhölzl 2007, Cruschina 2011: 19]</a:t>
            </a:r>
            <a:r>
              <a:rPr lang="en-GB" sz="2000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kumimoji="0" lang="en-GB" sz="20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18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→	It maintains Topic continuity (it is restated/repeated): 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Continuing Topic </a:t>
            </a:r>
            <a:r>
              <a:rPr kumimoji="0" lang="en-GB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[Benincà 2010: 41-42]</a:t>
            </a:r>
            <a:r>
              <a:rPr kumimoji="0" lang="en-GB" sz="20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3D2629D-2D0F-4E25-BBCA-46A519C0BB1E}"/>
              </a:ext>
            </a:extLst>
          </p:cNvPr>
          <p:cNvSpPr txBox="1"/>
          <p:nvPr/>
        </p:nvSpPr>
        <p:spPr>
          <a:xfrm>
            <a:off x="411285" y="4182775"/>
            <a:ext cx="11058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(18)	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Capitando Saturno a questo Iano 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[…]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fece </a:t>
            </a: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questo Saturno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una cittadella															</a:t>
            </a:r>
            <a:r>
              <a:rPr kumimoji="0" lang="it-IT" sz="1800" b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(tosc. ant.)</a:t>
            </a:r>
          </a:p>
          <a:p>
            <a:pPr algn="l" defTabSz="179388"/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(Guido da Pisa, 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Fatti d’Enea</a:t>
            </a: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en-GB" sz="1800" b="0" i="0" u="none" strike="noStrike" kern="1200" cap="sm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33, p. 57)</a:t>
            </a:r>
            <a:endParaRPr lang="it-IT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F44BF097-D3ED-422B-B11F-BFB40B0B2026}"/>
              </a:ext>
            </a:extLst>
          </p:cNvPr>
          <p:cNvCxnSpPr>
            <a:cxnSpLocks/>
          </p:cNvCxnSpPr>
          <p:nvPr/>
        </p:nvCxnSpPr>
        <p:spPr>
          <a:xfrm>
            <a:off x="5702538" y="4510037"/>
            <a:ext cx="356578" cy="199082"/>
          </a:xfrm>
          <a:prstGeom prst="bentConnector3">
            <a:avLst>
              <a:gd name="adj1" fmla="val 283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D575C1C-7DCF-4E30-90C8-17FD5BA41FEB}"/>
              </a:ext>
            </a:extLst>
          </p:cNvPr>
          <p:cNvSpPr txBox="1"/>
          <p:nvPr/>
        </p:nvSpPr>
        <p:spPr>
          <a:xfrm>
            <a:off x="6058343" y="4510037"/>
            <a:ext cx="39533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mantiene la continuità tematica (con </a:t>
            </a:r>
            <a:r>
              <a:rPr kumimoji="0" lang="it-IT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Saturno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0AC781-EAD0-4383-9BBA-48BFF31C088A}"/>
              </a:ext>
            </a:extLst>
          </p:cNvPr>
          <p:cNvSpPr txBox="1"/>
          <p:nvPr/>
        </p:nvSpPr>
        <p:spPr>
          <a:xfrm>
            <a:off x="411285" y="5098250"/>
            <a:ext cx="11240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(19)	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Li</a:t>
            </a:r>
            <a:r>
              <a:rPr lang="en-GB" i="1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Englesi se</a:t>
            </a:r>
            <a:r>
              <a:rPr lang="en-GB" i="1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fiongano </a:t>
            </a: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[…]. 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Una</a:t>
            </a:r>
            <a:r>
              <a:rPr lang="en-GB" i="1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industria servano</a:t>
            </a:r>
            <a:r>
              <a:rPr lang="en-GB" i="1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sz="1800" b="1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li	</a:t>
            </a:r>
            <a:r>
              <a:rPr lang="en-GB" b="1" i="1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sz="1800" b="1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Englesi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…																				</a:t>
            </a:r>
            <a:r>
              <a:rPr kumimoji="0" lang="en-GB" sz="1800" b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(rom. ant.)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	(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Cronica</a:t>
            </a: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kumimoji="0" lang="en-GB" sz="1800" b="0" i="0" u="none" strike="noStrike" kern="1200" cap="small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xiv, </a:t>
            </a: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128)</a:t>
            </a:r>
            <a:endParaRPr lang="en-GB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6B486813-FCC1-4938-901C-A3E8B20D4C99}"/>
              </a:ext>
            </a:extLst>
          </p:cNvPr>
          <p:cNvCxnSpPr>
            <a:cxnSpLocks/>
          </p:cNvCxnSpPr>
          <p:nvPr/>
        </p:nvCxnSpPr>
        <p:spPr>
          <a:xfrm>
            <a:off x="5964762" y="5412354"/>
            <a:ext cx="356578" cy="199082"/>
          </a:xfrm>
          <a:prstGeom prst="bentConnector3">
            <a:avLst>
              <a:gd name="adj1" fmla="val 283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BEA0F7B-3596-4058-AC76-925D165F3456}"/>
              </a:ext>
            </a:extLst>
          </p:cNvPr>
          <p:cNvSpPr txBox="1"/>
          <p:nvPr/>
        </p:nvSpPr>
        <p:spPr>
          <a:xfrm>
            <a:off x="6317514" y="5412354"/>
            <a:ext cx="39196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mantiene la continuità tematica (con </a:t>
            </a:r>
            <a:r>
              <a:rPr kumimoji="0" lang="it-IT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Englesi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C85626-2C21-476D-8D86-1BC24CBCE801}"/>
              </a:ext>
            </a:extLst>
          </p:cNvPr>
          <p:cNvSpPr txBox="1"/>
          <p:nvPr/>
        </p:nvSpPr>
        <p:spPr>
          <a:xfrm>
            <a:off x="411285" y="5844448"/>
            <a:ext cx="111427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[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it-IT" sz="16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1 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Nel romanzo medievale, 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il verbo si accorda solo con il più vicino dei soggetti coordinati quando tutti i soggetti sono al singolare ]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86C068-835F-4746-B5F4-388D26B799EA}"/>
              </a:ext>
            </a:extLst>
          </p:cNvPr>
          <p:cNvSpPr txBox="1"/>
          <p:nvPr/>
        </p:nvSpPr>
        <p:spPr>
          <a:xfrm>
            <a:off x="411285" y="6133619"/>
            <a:ext cx="60051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[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it-IT" sz="16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2 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 </a:t>
            </a:r>
            <a:r>
              <a:rPr lang="it-IT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sì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è una marca pragmatica che spesso isola una tema (dislocato) ]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CB36B67-7F13-456A-9E1C-CDE036C9943A}"/>
              </a:ext>
            </a:extLst>
          </p:cNvPr>
          <p:cNvSpPr txBox="1"/>
          <p:nvPr/>
        </p:nvSpPr>
        <p:spPr>
          <a:xfrm>
            <a:off x="7008178" y="5086025"/>
            <a:ext cx="16674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 → ordine OVS ]</a:t>
            </a:r>
          </a:p>
        </p:txBody>
      </p:sp>
    </p:spTree>
    <p:extLst>
      <p:ext uri="{BB962C8B-B14F-4D97-AF65-F5344CB8AC3E}">
        <p14:creationId xmlns:p14="http://schemas.microsoft.com/office/powerpoint/2010/main" val="338187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2" grpId="0" animBg="1"/>
      <p:bldP spid="13" grpId="0"/>
      <p:bldP spid="14" grpId="0"/>
      <p:bldP spid="15" grpId="0"/>
      <p:bldP spid="16" grpId="0"/>
      <p:bldP spid="18" grpId="0"/>
      <p:bldP spid="19" grpId="0"/>
      <p:bldP spid="21" grpId="0"/>
      <p:bldP spid="22" grpId="0"/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93D41E-4FD4-49E7-870D-D86D1DFEA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59F903-D865-4E64-82CE-1E3D56E8C470}"/>
              </a:ext>
            </a:extLst>
          </p:cNvPr>
          <p:cNvSpPr txBox="1"/>
          <p:nvPr/>
        </p:nvSpPr>
        <p:spPr>
          <a:xfrm>
            <a:off x="513184" y="692011"/>
            <a:ext cx="109350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Abbiamo detto che tra le multiple configurazioni derivanti dalla sitassi V2 [ = 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XV…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è possibile anche l’ordine con </a:t>
            </a:r>
          </a:p>
          <a:p>
            <a:pPr algn="l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Soggetto preverbale [ SVO ] (4), anche se la prima posizione non è la posizione privilegiata (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default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del Soggetto,</a:t>
            </a:r>
          </a:p>
          <a:p>
            <a:pPr algn="l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come invece accade nelle varietà romanze moderne. Questo, infatti, può ricorrere anche in posizione 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postverbale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9636F1-18FF-4E14-8FAD-1FAF9F06FD80}"/>
              </a:ext>
            </a:extLst>
          </p:cNvPr>
          <p:cNvSpPr txBox="1"/>
          <p:nvPr/>
        </p:nvSpPr>
        <p:spPr>
          <a:xfrm>
            <a:off x="513184" y="322679"/>
            <a:ext cx="2964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		La posizione del Soggetto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DE89E5-55E8-4691-8D1E-78C40F661052}"/>
              </a:ext>
            </a:extLst>
          </p:cNvPr>
          <p:cNvSpPr txBox="1"/>
          <p:nvPr/>
        </p:nvSpPr>
        <p:spPr>
          <a:xfrm>
            <a:off x="513184" y="1615341"/>
            <a:ext cx="107165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distinzione tra Tema Topicale e Tema Referenziale è un indicatore importante per la distribuzione sintattica del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Soggetto (che ricopre 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tipicamente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ma non necessariamente, il ruolo discorsivo di Tema).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B9E174-20DA-4435-BBF0-D8B282073A1D}"/>
              </a:ext>
            </a:extLst>
          </p:cNvPr>
          <p:cNvSpPr txBox="1"/>
          <p:nvPr/>
        </p:nvSpPr>
        <p:spPr>
          <a:xfrm>
            <a:off x="513184" y="2429048"/>
            <a:ext cx="11240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79388"/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Li ambasciadori fecero la dimanda… </a:t>
            </a:r>
            <a:r>
              <a:rPr lang="it-IT" i="1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 ’mperadore </a:t>
            </a:r>
            <a:r>
              <a:rPr lang="it-IT" i="1" u="sng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diede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loro risposta								</a:t>
            </a:r>
            <a:r>
              <a:rPr lang="it-IT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it-IT" sz="16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Novellino</a:t>
            </a:r>
            <a:r>
              <a:rPr lang="it-IT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it-IT" sz="1600" cap="sm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ii</a:t>
            </a:r>
            <a:r>
              <a:rPr lang="it-IT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16, p. 6)</a:t>
            </a:r>
            <a:r>
              <a:rPr lang="it-IT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(tosc. ant.)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9D21D1-B5F3-424E-A394-D8DE05138F9F}"/>
              </a:ext>
            </a:extLst>
          </p:cNvPr>
          <p:cNvSpPr txBox="1"/>
          <p:nvPr/>
        </p:nvSpPr>
        <p:spPr>
          <a:xfrm>
            <a:off x="513184" y="3149071"/>
            <a:ext cx="11240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179388">
              <a:defRPr/>
            </a:pP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Li</a:t>
            </a:r>
            <a:r>
              <a:rPr lang="en-GB" i="1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Englesi se</a:t>
            </a:r>
            <a:r>
              <a:rPr lang="en-GB" i="1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fiongano </a:t>
            </a: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[…]. 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Una</a:t>
            </a:r>
            <a:r>
              <a:rPr lang="en-GB" i="1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industria </a:t>
            </a:r>
            <a:r>
              <a:rPr kumimoji="0" lang="en-GB" sz="1800" b="0" i="1" u="sng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servano</a:t>
            </a:r>
            <a:r>
              <a:rPr lang="en-GB" i="1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sz="1800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li	</a:t>
            </a:r>
            <a:r>
              <a:rPr lang="en-GB" i="1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sz="1800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Englesi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…		</a:t>
            </a:r>
            <a:r>
              <a:rPr lang="en-GB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									</a:t>
            </a:r>
            <a:r>
              <a:rPr lang="en-GB" sz="1600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600" i="1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Cronica</a:t>
            </a:r>
            <a:r>
              <a:rPr lang="en-GB" sz="1600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600" cap="small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xiv, </a:t>
            </a:r>
            <a:r>
              <a:rPr lang="en-GB" sz="1600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128) 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	</a:t>
            </a:r>
            <a:r>
              <a:rPr kumimoji="0" lang="en-GB" sz="1800" b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(rom. ant.)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CA980F-85EB-4DF2-98AD-E8209F53EE3E}"/>
              </a:ext>
            </a:extLst>
          </p:cNvPr>
          <p:cNvSpPr txBox="1"/>
          <p:nvPr/>
        </p:nvSpPr>
        <p:spPr>
          <a:xfrm>
            <a:off x="7349053" y="2319975"/>
            <a:ext cx="8901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79388"/>
            <a:r>
              <a:rPr lang="it-IT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</a:t>
            </a:r>
          </a:p>
          <a:p>
            <a:pPr algn="ctr" defTabSz="179388"/>
            <a:r>
              <a:rPr lang="it-IT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Topicale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AEDC91-B040-4987-8F7E-432E25AA0576}"/>
              </a:ext>
            </a:extLst>
          </p:cNvPr>
          <p:cNvSpPr txBox="1"/>
          <p:nvPr/>
        </p:nvSpPr>
        <p:spPr>
          <a:xfrm>
            <a:off x="7181604" y="3046502"/>
            <a:ext cx="12250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79388"/>
            <a:r>
              <a:rPr lang="it-IT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</a:t>
            </a:r>
          </a:p>
          <a:p>
            <a:pPr algn="ctr" defTabSz="179388"/>
            <a:r>
              <a:rPr lang="it-IT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Referenziale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3E6532-ED85-4F73-A7A6-59F00BE7AF42}"/>
              </a:ext>
            </a:extLst>
          </p:cNvPr>
          <p:cNvSpPr txBox="1"/>
          <p:nvPr/>
        </p:nvSpPr>
        <p:spPr>
          <a:xfrm>
            <a:off x="513184" y="4135857"/>
            <a:ext cx="113833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(20)	a.		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Lo cavaliere	venne, ed </a:t>
            </a:r>
            <a:r>
              <a:rPr lang="it-IT" i="1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Alessandro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i="1" u="sng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parlò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e disse…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											(tosc. ant.)</a:t>
            </a: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		(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Novellino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cap="small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l" defTabSz="179388"/>
            <a:endParaRPr lang="it-IT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endParaRPr lang="it-IT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endParaRPr lang="it-IT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b.		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E Socrate rispose alli ambasciadori e disse: «Voi pranzerete …» […]. Dopo il pranzo </a:t>
            </a:r>
            <a:r>
              <a:rPr lang="it-IT" i="1" u="sng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parlò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i="1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Socrate 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alli 									ambasciadori e disse… </a:t>
            </a: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		(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Novellino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cap="small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lxi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5B12F6-46A6-4A99-9AB6-B188D8716A73}"/>
              </a:ext>
            </a:extLst>
          </p:cNvPr>
          <p:cNvSpPr txBox="1"/>
          <p:nvPr/>
        </p:nvSpPr>
        <p:spPr>
          <a:xfrm>
            <a:off x="727788" y="4135857"/>
            <a:ext cx="100105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																										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EA6730-F49D-4395-9799-FC875A7FAD13}"/>
              </a:ext>
            </a:extLst>
          </p:cNvPr>
          <p:cNvSpPr txBox="1"/>
          <p:nvPr/>
        </p:nvSpPr>
        <p:spPr>
          <a:xfrm>
            <a:off x="4209856" y="2710913"/>
            <a:ext cx="1266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[preverbale]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B1CA6C-7F0D-4F6B-B890-4BECD809D697}"/>
              </a:ext>
            </a:extLst>
          </p:cNvPr>
          <p:cNvSpPr txBox="1"/>
          <p:nvPr/>
        </p:nvSpPr>
        <p:spPr>
          <a:xfrm>
            <a:off x="5136716" y="3444903"/>
            <a:ext cx="13388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it-IT" sz="1600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postverbale]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715C2B-13F8-47E3-9D8F-613C27AD31EF}"/>
              </a:ext>
            </a:extLst>
          </p:cNvPr>
          <p:cNvSpPr txBox="1"/>
          <p:nvPr/>
        </p:nvSpPr>
        <p:spPr>
          <a:xfrm>
            <a:off x="6755363" y="43051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endParaRPr lang="it-IT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26F72C-F80F-430E-985D-569AD32F6EC6}"/>
              </a:ext>
            </a:extLst>
          </p:cNvPr>
          <p:cNvSpPr txBox="1"/>
          <p:nvPr/>
        </p:nvSpPr>
        <p:spPr>
          <a:xfrm>
            <a:off x="6237886" y="4161392"/>
            <a:ext cx="41145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Soggetto </a:t>
            </a:r>
            <a:r>
              <a:rPr lang="it-IT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Alessandro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stabilito nella prima </a:t>
            </a: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predicazione (</a:t>
            </a:r>
            <a:r>
              <a:rPr lang="it-IT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parlò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come Tema Topicale </a:t>
            </a: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(= spezza la catena tematica), diventa Tema </a:t>
            </a: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Referenziale nella seconda predicazione e può </a:t>
            </a: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quindi essere omesso ( </a:t>
            </a:r>
            <a:r>
              <a:rPr lang="it-IT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disse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Ø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 </a:t>
            </a:r>
          </a:p>
        </p:txBody>
      </p:sp>
    </p:spTree>
    <p:extLst>
      <p:ext uri="{BB962C8B-B14F-4D97-AF65-F5344CB8AC3E}">
        <p14:creationId xmlns:p14="http://schemas.microsoft.com/office/powerpoint/2010/main" val="87924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3" grpId="0"/>
      <p:bldP spid="14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E9E52A-422E-4251-BD3D-80B407755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AEBF10-D3D0-4AC3-9029-38668E8F1EDE}"/>
              </a:ext>
            </a:extLst>
          </p:cNvPr>
          <p:cNvSpPr txBox="1"/>
          <p:nvPr/>
        </p:nvSpPr>
        <p:spPr>
          <a:xfrm>
            <a:off x="429209" y="353605"/>
            <a:ext cx="109922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distinzione fra Tema Topicale (TT) e Tema Referenziale (TR), e in generale le condizioni pragmatico-semantiche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associate agli elementi del discorso, hanno un ruolo chiave nella distribuzione dei costituenti di frase nel sistema V2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dell’italo-romanzo antico.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28A8BB-D2F7-4E9F-A0C4-4539DC888603}"/>
              </a:ext>
            </a:extLst>
          </p:cNvPr>
          <p:cNvSpPr txBox="1"/>
          <p:nvPr/>
        </p:nvSpPr>
        <p:spPr>
          <a:xfrm>
            <a:off x="429209" y="1276935"/>
            <a:ext cx="113415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Q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uando il Soggetto è un referente che esprime continuità tematica, questo segue il verbo o può essere omesso. Se invece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il Soggetto spezza la continuità del Tema, questo occupa la prima posizione. La distribuzione degli elementi di frase è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quindi correlata ad un criterio pragmatico-discorsivo: solo il TT può occorrere in posizione preverbale, mentre il TR,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 non è omesso, segue il verbo.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942303-73F6-46E9-9644-EBEE1A3555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592" y="4562838"/>
            <a:ext cx="5984032" cy="17401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3F0956F-086E-4F02-A1ED-9D311E5B95E1}"/>
              </a:ext>
            </a:extLst>
          </p:cNvPr>
          <p:cNvSpPr txBox="1"/>
          <p:nvPr/>
        </p:nvSpPr>
        <p:spPr>
          <a:xfrm>
            <a:off x="429209" y="3828707"/>
            <a:ext cx="114061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Tuttavia, come abbiamo visto, nella sintassi V2 dell’italo-romanzo antico, gli elementi che accedono alla prima posizione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(tra cui il Soggetto) non ricoprono soltanto un ruolo tematico, ma posso essere anche elementi rematici.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0F60C2-0130-461A-8AF6-1D3D5F10036A}"/>
              </a:ext>
            </a:extLst>
          </p:cNvPr>
          <p:cNvSpPr txBox="1"/>
          <p:nvPr/>
        </p:nvSpPr>
        <p:spPr>
          <a:xfrm>
            <a:off x="6589548" y="4562838"/>
            <a:ext cx="524586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Ricordiamo che il Rema deve essere un elemento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nuovo o almeno non presupposto nella sua ‘</a:t>
            </a:r>
            <a:r>
              <a:rPr lang="it-IT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relazione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’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con il Tema. Pertanto, anche gli elementi già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menzionati nel discorso possono svolgere la funzione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 Rema, se appunto nuova e non presupposta è la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relazione con il Tema a cui si associano.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185300-D240-4123-B53B-3B94F15D4368}"/>
              </a:ext>
            </a:extLst>
          </p:cNvPr>
          <p:cNvSpPr txBox="1"/>
          <p:nvPr/>
        </p:nvSpPr>
        <p:spPr>
          <a:xfrm>
            <a:off x="429209" y="2583599"/>
            <a:ext cx="858344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(21)	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Soggetto con ruolo di Tema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l" defTabSz="179388"/>
            <a:endParaRPr lang="it-IT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Periferia 				|	X									V…	</a:t>
            </a:r>
            <a:r>
              <a:rPr lang="it-IT">
                <a:latin typeface="Times New Roman" panose="02020603050405020304" pitchFamily="18" charset="0"/>
                <a:cs typeface="Times New Roman" panose="02020603050405020304" pitchFamily="18" charset="0"/>
              </a:rPr>
              <a:t>	X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					</a:t>
            </a:r>
            <a:r>
              <a:rPr lang="it-IT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it-IT" sz="16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dove X = Soggetto)</a:t>
            </a:r>
          </a:p>
          <a:p>
            <a:pPr algn="l" defTabSz="179388"/>
            <a:endParaRPr lang="it-IT" sz="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						|	Tema Topicale		V…	  	Tema Referenziale</a:t>
            </a:r>
          </a:p>
        </p:txBody>
      </p:sp>
    </p:spTree>
    <p:extLst>
      <p:ext uri="{BB962C8B-B14F-4D97-AF65-F5344CB8AC3E}">
        <p14:creationId xmlns:p14="http://schemas.microsoft.com/office/powerpoint/2010/main" val="1324832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23B6CB-C0B6-4B91-AF75-AAEA02CF3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AC53A4-2016-475B-B791-08D40CC9AE5F}"/>
              </a:ext>
            </a:extLst>
          </p:cNvPr>
          <p:cNvSpPr txBox="1"/>
          <p:nvPr/>
        </p:nvSpPr>
        <p:spPr>
          <a:xfrm>
            <a:off x="372447" y="313936"/>
            <a:ext cx="11268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L’occorrenza del Soggetto in prima posizione non è ristretta esclusivamente ai casi in cui questo è un Tema. Il Soggetto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può precedere il verbo anche quando è (o è parte del) Rema.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3481F4-45AF-4EF7-A64B-C14BFFBF3027}"/>
              </a:ext>
            </a:extLst>
          </p:cNvPr>
          <p:cNvSpPr txBox="1"/>
          <p:nvPr/>
        </p:nvSpPr>
        <p:spPr>
          <a:xfrm>
            <a:off x="372446" y="1147666"/>
            <a:ext cx="1139345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(22)	a.		</a:t>
            </a:r>
            <a:r>
              <a:rPr lang="it-IT" b="1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Uno re 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fu nelle parti di Egitto, lo quale avea…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								(tosc. ant.)</a:t>
            </a: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		(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Novellino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cap="small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l" defTabSz="179388"/>
            <a:endParaRPr lang="it-IT" sz="4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r>
              <a:rPr lang="it-IT" sz="1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Italiano moderno: </a:t>
            </a:r>
            <a:r>
              <a:rPr lang="it-IT" sz="1600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Ci</a:t>
            </a:r>
            <a:r>
              <a:rPr kumimoji="0" lang="it-IT" sz="16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3</a:t>
            </a:r>
            <a:r>
              <a:rPr kumimoji="0" lang="it-IT" sz="1600" b="1" i="1" u="none" strike="noStrike" kern="1200" cap="none" spc="0" normalizeH="0" baseline="3000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it-IT" sz="1600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fu un re nelle parti d’Egitto, il quale aveva…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l" defTabSz="179388"/>
            <a:endParaRPr lang="it-IT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b.		</a:t>
            </a:r>
            <a:r>
              <a:rPr lang="it-IT" b="1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Tromme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sonavano dellà e de cà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		(rom. ant.)</a:t>
            </a: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		(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Cronica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cap="small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, p. 12)</a:t>
            </a:r>
          </a:p>
          <a:p>
            <a:pPr algn="l" defTabSz="179388"/>
            <a:endParaRPr lang="it-IT" sz="4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Italiano moderno: </a:t>
            </a:r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Suonavano trombe di là e di qua</a:t>
            </a:r>
            <a:endParaRPr lang="it-IT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endParaRPr lang="it-IT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c.		</a:t>
            </a:r>
            <a:r>
              <a:rPr lang="it-IT" b="1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uno giudice 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[…]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, sì</a:t>
            </a:r>
            <a:r>
              <a:rPr kumimoji="0" lang="it-IT" sz="16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4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l’ave transontato in chesta presente forma 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(napol. ant.)</a:t>
            </a: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		(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Libro de la destructione de Troya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, 30-33, p. 47)</a:t>
            </a:r>
          </a:p>
          <a:p>
            <a:pPr algn="l" defTabSz="179388"/>
            <a:endParaRPr lang="it-IT" sz="4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r>
              <a:rPr lang="it-IT" sz="1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Italiano moderno: </a:t>
            </a:r>
            <a:r>
              <a:rPr lang="it-IT" sz="1600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l’ha tradotto </a:t>
            </a:r>
            <a:r>
              <a:rPr lang="it-IT" sz="1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it-IT" sz="1600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sc. il testo</a:t>
            </a:r>
            <a:r>
              <a:rPr lang="it-IT" sz="1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it-IT" sz="1600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nella sua attuale forma un giudice…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8C456D-8CFE-4507-9BDE-1CB539C8FACB}"/>
              </a:ext>
            </a:extLst>
          </p:cNvPr>
          <p:cNvSpPr txBox="1"/>
          <p:nvPr/>
        </p:nvSpPr>
        <p:spPr>
          <a:xfrm>
            <a:off x="372446" y="4694673"/>
            <a:ext cx="11469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Gli esempi in (22) mostrano che nella fase antica le frasi presentative non sono necessariamente strutture a verbo iniziale,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come invece accade nell’italiano moderno in alcuni costrutti intransitivi con ordine VS.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E6A578-01F2-4C01-95F6-CCCFD0B37800}"/>
              </a:ext>
            </a:extLst>
          </p:cNvPr>
          <p:cNvSpPr txBox="1"/>
          <p:nvPr/>
        </p:nvSpPr>
        <p:spPr>
          <a:xfrm>
            <a:off x="8705850" y="1145376"/>
            <a:ext cx="316464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È la prima frase della novella </a:t>
            </a:r>
            <a:r>
              <a:rPr kumimoji="0" lang="it-IT" sz="1600" b="0" i="0" u="none" strike="noStrike" kern="1200" cap="sm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iv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</a:p>
          <a:p>
            <a:pPr algn="l" defTabSz="179388"/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del </a:t>
            </a:r>
            <a:r>
              <a:rPr kumimoji="0" lang="it-IT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Novellino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e costituisce l’attacco </a:t>
            </a:r>
          </a:p>
          <a:p>
            <a:pPr algn="l" defTabSz="179388"/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narrativo con cui viene introdotta </a:t>
            </a:r>
          </a:p>
          <a:p>
            <a:pPr algn="l" defTabSz="179388"/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la scena del nuovo racconto</a:t>
            </a:r>
            <a:endParaRPr lang="it-IT" sz="16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D4502B-5C49-41ED-AC5E-F1D9ACC7894E}"/>
              </a:ext>
            </a:extLst>
          </p:cNvPr>
          <p:cNvSpPr txBox="1"/>
          <p:nvPr/>
        </p:nvSpPr>
        <p:spPr>
          <a:xfrm>
            <a:off x="8705850" y="2304000"/>
            <a:ext cx="32576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ntroduce un referente nuovo, come </a:t>
            </a:r>
          </a:p>
          <a:p>
            <a:pPr algn="l" defTabSz="179388"/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dimostra l’indefinitezza del soggetto </a:t>
            </a:r>
          </a:p>
          <a:p>
            <a:pPr algn="l" defTabSz="179388"/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tromme</a:t>
            </a:r>
            <a:endParaRPr lang="it-IT" sz="16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AF6F58-303B-49E9-8242-C576903152C5}"/>
              </a:ext>
            </a:extLst>
          </p:cNvPr>
          <p:cNvSpPr txBox="1"/>
          <p:nvPr/>
        </p:nvSpPr>
        <p:spPr>
          <a:xfrm>
            <a:off x="8705850" y="3477987"/>
            <a:ext cx="318869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Il clitico di ripresa </a:t>
            </a:r>
            <a:r>
              <a:rPr kumimoji="0" lang="it-IT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l’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rinvia ad un</a:t>
            </a:r>
          </a:p>
          <a:p>
            <a:pPr algn="l" defTabSz="179388"/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referente tematizzato già introdotto </a:t>
            </a:r>
          </a:p>
          <a:p>
            <a:pPr algn="l" defTabSz="179388"/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nel discorso, escludendo che </a:t>
            </a:r>
            <a:r>
              <a:rPr kumimoji="0" lang="it-IT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uno </a:t>
            </a:r>
          </a:p>
          <a:p>
            <a:pPr algn="l" defTabSz="179388"/>
            <a:r>
              <a:rPr kumimoji="0" lang="it-IT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giudice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sia il Tema della frase.</a:t>
            </a:r>
            <a:endParaRPr lang="it-IT" sz="1600" dirty="0" err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768D4A-7884-4ACE-830F-69883DFA32D5}"/>
              </a:ext>
            </a:extLst>
          </p:cNvPr>
          <p:cNvSpPr txBox="1"/>
          <p:nvPr/>
        </p:nvSpPr>
        <p:spPr>
          <a:xfrm>
            <a:off x="372446" y="5385885"/>
            <a:ext cx="9985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it-IT" sz="1600" b="1" baseline="30000" dirty="0">
                <a:solidFill>
                  <a:srgbClr val="0000FF"/>
                </a:solidFill>
                <a:latin typeface="Times New Roman" panose="02020603050405020304" pitchFamily="18" charset="0"/>
              </a:rPr>
              <a:t>3</a:t>
            </a:r>
            <a:r>
              <a:rPr kumimoji="0" lang="it-IT" sz="16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proforma </a:t>
            </a:r>
            <a:r>
              <a:rPr lang="it-IT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ci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del costrutto esistenziale, obbligatoria in italiano moderno, non è ancora presente nel toscano antico ]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F580E5-E6B2-4997-8A62-19125AEC1E0F}"/>
              </a:ext>
            </a:extLst>
          </p:cNvPr>
          <p:cNvSpPr txBox="1"/>
          <p:nvPr/>
        </p:nvSpPr>
        <p:spPr>
          <a:xfrm>
            <a:off x="372446" y="5751010"/>
            <a:ext cx="1126410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kumimoji="0" lang="it-IT" sz="16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4</a:t>
            </a:r>
            <a:r>
              <a:rPr kumimoji="0" lang="it-IT" sz="16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Il ruolo della particella </a:t>
            </a:r>
            <a:r>
              <a:rPr lang="it-IT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sì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è dibattuto con soluzioni anche opposte. Alcuni approcci la individuano come una marca di Tema dislocato </a:t>
            </a: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  (vedi esempio 17), ma, in realtà, come osservato da</a:t>
            </a:r>
            <a:r>
              <a:rPr lang="it-IT" sz="1600" noProof="1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Ledgeway 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(2008), il </a:t>
            </a:r>
            <a:r>
              <a:rPr lang="it-IT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sì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può seguire anche ad un elemento rematico (22c) ]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167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AA56F3-BEC3-49EF-864C-8C4161B23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B0F609-4563-4679-AA42-FBC8F3F22920}"/>
              </a:ext>
            </a:extLst>
          </p:cNvPr>
          <p:cNvSpPr txBox="1"/>
          <p:nvPr/>
        </p:nvSpPr>
        <p:spPr>
          <a:xfrm>
            <a:off x="469013" y="1162449"/>
            <a:ext cx="114185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179388"/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it-IT" noProof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23)	</a:t>
            </a:r>
            <a:r>
              <a:rPr lang="it-IT" sz="1800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a.		</a:t>
            </a:r>
            <a:r>
              <a:rPr lang="it-IT" sz="1800" i="1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venne</a:t>
            </a:r>
            <a:r>
              <a:rPr lang="it-IT" i="1" noProof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800" b="1" i="1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it-IT" b="1" i="1" noProof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800" b="1" i="1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matto</a:t>
            </a:r>
            <a:r>
              <a:rPr lang="it-IT" sz="1800" i="1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it-IT" i="1" noProof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800" i="1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	</a:t>
            </a:r>
            <a:r>
              <a:rPr lang="it-IT" i="1" noProof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800" i="1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disse	</a:t>
            </a:r>
            <a:r>
              <a:rPr lang="it-IT" i="1" noProof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800" i="1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loro…																																				</a:t>
            </a:r>
            <a:r>
              <a:rPr lang="it-IT" sz="1800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(tosc. ant.)</a:t>
            </a:r>
            <a:endParaRPr lang="it-IT" sz="1800" noProof="1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defTabSz="179388"/>
            <a:r>
              <a:rPr lang="it-IT" sz="1800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 				(</a:t>
            </a:r>
            <a:r>
              <a:rPr lang="it-IT" sz="1800" i="1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Novellino</a:t>
            </a:r>
            <a:r>
              <a:rPr lang="it-IT" sz="1800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it-IT" sz="1800" cap="small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xxviii</a:t>
            </a:r>
            <a:r>
              <a:rPr lang="it-IT" sz="1800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algn="just" defTabSz="179388"/>
            <a:endParaRPr lang="it-IT" sz="1800" noProof="1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defTabSz="179388"/>
            <a:r>
              <a:rPr lang="it-IT" sz="1800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b.		</a:t>
            </a:r>
            <a:r>
              <a:rPr lang="it-IT" sz="1800" i="1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venne </a:t>
            </a:r>
            <a:r>
              <a:rPr lang="it-IT" sz="1800" b="1" i="1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 beato san</a:t>
            </a:r>
            <a:r>
              <a:rPr lang="it-IT" b="1" i="1" noProof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800" b="1" i="1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Gregorio</a:t>
            </a:r>
            <a:r>
              <a:rPr lang="it-IT" b="1" i="1" noProof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800" b="1" i="1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papa</a:t>
            </a:r>
            <a:r>
              <a:rPr lang="it-IT" sz="1800" i="1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endParaRPr lang="it-IT" sz="1800" noProof="1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defTabSz="179388"/>
            <a:r>
              <a:rPr lang="it-IT" sz="1800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  <a:r>
              <a:rPr lang="it-IT" noProof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it-IT" sz="1800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it-IT" sz="1800" i="1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Novellino</a:t>
            </a:r>
            <a:r>
              <a:rPr lang="it-IT" sz="1800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it-IT" sz="1800" cap="small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lxix</a:t>
            </a:r>
            <a:r>
              <a:rPr lang="it-IT" sz="1800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	</a:t>
            </a:r>
            <a:endParaRPr lang="it-IT" sz="1800" noProof="1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defTabSz="179388"/>
            <a:r>
              <a:rPr lang="it-IT" sz="1800" noProof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  <a:endParaRPr lang="it-IT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617887-245A-46EC-A63B-833BC3567C1F}"/>
              </a:ext>
            </a:extLst>
          </p:cNvPr>
          <p:cNvSpPr txBox="1"/>
          <p:nvPr/>
        </p:nvSpPr>
        <p:spPr>
          <a:xfrm>
            <a:off x="995277" y="2916775"/>
            <a:ext cx="3998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c.</a:t>
            </a:r>
            <a:r>
              <a:rPr lang="it-IT" noProof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venne	 </a:t>
            </a:r>
            <a:r>
              <a:rPr kumimoji="0" lang="it-IT" sz="1800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 sire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doneiare e domandò…</a:t>
            </a:r>
            <a:endParaRPr kumimoji="0" lang="it-IT" sz="18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it-IT" noProof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Novellino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it-IT" sz="1800" b="0" i="0" u="none" strike="noStrike" kern="1200" cap="small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lxi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kumimoji="0" lang="it-IT" sz="18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8C9A91-4977-4FCE-B50D-A1EDC255B82F}"/>
              </a:ext>
            </a:extLst>
          </p:cNvPr>
          <p:cNvSpPr txBox="1"/>
          <p:nvPr/>
        </p:nvSpPr>
        <p:spPr>
          <a:xfrm>
            <a:off x="469013" y="373224"/>
            <a:ext cx="11418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Soggetto con il ruolo discorsivo di Rema (cioè di elemento nuovo che è o è parte del predicato) non è ristretto soltanto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alla prima posizione, ma può anche seguire il verbo (quest’ultimo è in effetti il caso più frequente).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209895-6F9A-4DF1-84C9-E5CD634359C2}"/>
              </a:ext>
            </a:extLst>
          </p:cNvPr>
          <p:cNvSpPr txBox="1"/>
          <p:nvPr/>
        </p:nvSpPr>
        <p:spPr>
          <a:xfrm>
            <a:off x="5183358" y="1162449"/>
            <a:ext cx="4932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Una volta introdotto, </a:t>
            </a:r>
            <a:r>
              <a:rPr lang="it-IT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 matto 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diventa Tema Referenziale</a:t>
            </a: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 può quindi essere omesso nella seconda predicazione</a:t>
            </a: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it-IT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disse </a:t>
            </a:r>
            <a:r>
              <a:rPr kumimoji="0" lang="it-IT" sz="1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Ø </a:t>
            </a:r>
            <a:r>
              <a:rPr lang="it-IT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loro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DA9FB4-7B59-4A12-BD7E-F1A6087E0494}"/>
              </a:ext>
            </a:extLst>
          </p:cNvPr>
          <p:cNvSpPr txBox="1"/>
          <p:nvPr/>
        </p:nvSpPr>
        <p:spPr>
          <a:xfrm>
            <a:off x="5183358" y="2039612"/>
            <a:ext cx="57342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Soggetto </a:t>
            </a:r>
            <a:r>
              <a:rPr lang="it-IT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beato san Gregorio papa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ancorché definito (= </a:t>
            </a:r>
            <a:r>
              <a:rPr lang="it-IT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e</a:t>
            </a: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probabilmente noto al lettore del tempo, non è mai menzionato</a:t>
            </a: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precedentemente nel testo, se non per la prima volta in questo caso.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AAF528-FE01-4134-ACC9-62D29381124F}"/>
              </a:ext>
            </a:extLst>
          </p:cNvPr>
          <p:cNvSpPr txBox="1"/>
          <p:nvPr/>
        </p:nvSpPr>
        <p:spPr>
          <a:xfrm>
            <a:off x="5183358" y="2916775"/>
            <a:ext cx="67637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Attenzione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in questo caso il co(n)testo è cruciale. Il Soggetto </a:t>
            </a:r>
            <a:r>
              <a:rPr lang="it-IT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sire 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è già stato </a:t>
            </a: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introdotto e menzionato nel discorso e pertanto ricopre il ruolo di Tema </a:t>
            </a: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Referenziale, occupando quindi la posizione </a:t>
            </a:r>
            <a:r>
              <a:rPr lang="it-IT" sz="1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postverbale (vedi schema in 21).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8DAF0D-4713-4495-AD23-BAF86B2D2223}"/>
              </a:ext>
            </a:extLst>
          </p:cNvPr>
          <p:cNvSpPr txBox="1"/>
          <p:nvPr/>
        </p:nvSpPr>
        <p:spPr>
          <a:xfrm>
            <a:off x="469013" y="4052495"/>
            <a:ext cx="1095873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79388">
              <a:spcAft>
                <a:spcPts val="0"/>
              </a:spcAft>
            </a:pPr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24)	</a:t>
            </a:r>
            <a:r>
              <a:rPr lang="it-IT" i="1" noProof="1">
                <a:latin typeface="Times New Roman" panose="02020603050405020304" pitchFamily="18" charset="0"/>
                <a:ea typeface="Calibri" panose="020F0502020204030204" pitchFamily="34" charset="0"/>
              </a:rPr>
              <a:t>et havvi </a:t>
            </a:r>
            <a:r>
              <a:rPr lang="it-IT" b="1" noProof="1">
                <a:latin typeface="Times New Roman" panose="02020603050405020304" pitchFamily="18" charset="0"/>
                <a:ea typeface="Calibri" panose="020F0502020204030204" pitchFamily="34" charset="0"/>
              </a:rPr>
              <a:t>[</a:t>
            </a:r>
            <a:r>
              <a:rPr lang="it-IT" b="1" i="1" noProof="1">
                <a:latin typeface="Times New Roman" panose="02020603050405020304" pitchFamily="18" charset="0"/>
                <a:ea typeface="Calibri" panose="020F0502020204030204" pitchFamily="34" charset="0"/>
              </a:rPr>
              <a:t>un sire</a:t>
            </a:r>
            <a:r>
              <a:rPr lang="it-IT" b="1" noProof="1">
                <a:latin typeface="Times New Roman" panose="02020603050405020304" pitchFamily="18" charset="0"/>
                <a:ea typeface="Calibri" panose="020F0502020204030204" pitchFamily="34" charset="0"/>
              </a:rPr>
              <a:t>] </a:t>
            </a:r>
            <a:r>
              <a:rPr lang="it-IT" b="1" cap="small" baseline="-25000" noProof="1">
                <a:latin typeface="Times New Roman" panose="02020603050405020304" pitchFamily="18" charset="0"/>
                <a:ea typeface="Calibri" panose="020F0502020204030204" pitchFamily="34" charset="0"/>
              </a:rPr>
              <a:t>rema  </a:t>
            </a:r>
            <a:r>
              <a:rPr lang="it-IT" i="1" noProof="1">
                <a:latin typeface="Times New Roman" panose="02020603050405020304" pitchFamily="18" charset="0"/>
                <a:ea typeface="Calibri" panose="020F0502020204030204" pitchFamily="34" charset="0"/>
              </a:rPr>
              <a:t>che si chiama messer Roberto 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[…].</a:t>
            </a:r>
            <a:r>
              <a:rPr lang="it-IT" i="1" noProof="1">
                <a:latin typeface="Times New Roman" panose="02020603050405020304" pitchFamily="18" charset="0"/>
                <a:ea typeface="Calibri" panose="020F0502020204030204" pitchFamily="34" charset="0"/>
              </a:rPr>
              <a:t> La contessa antica e sue	camariere sì aveano un</a:t>
            </a:r>
          </a:p>
          <a:p>
            <a:pPr defTabSz="179388">
              <a:spcAft>
                <a:spcPts val="0"/>
              </a:spcAft>
            </a:pPr>
            <a:endParaRPr lang="it-IT" sz="600" i="1" noProof="1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defTabSz="179388">
              <a:spcAft>
                <a:spcPts val="0"/>
              </a:spcAft>
            </a:pPr>
            <a:r>
              <a:rPr lang="it-IT" i="1" noProof="1">
                <a:latin typeface="Times New Roman" panose="02020603050405020304" pitchFamily="18" charset="0"/>
                <a:ea typeface="Calibri" panose="020F0502020204030204" pitchFamily="34" charset="0"/>
              </a:rPr>
              <a:t> 			portiere milenso 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[…]. </a:t>
            </a:r>
            <a:r>
              <a:rPr lang="it-IT" b="1" noProof="1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[</a:t>
            </a:r>
            <a:r>
              <a:rPr lang="it-IT" b="1" i="1" noProof="1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Il sire</a:t>
            </a:r>
            <a:r>
              <a:rPr lang="it-IT" b="1" noProof="1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] </a:t>
            </a:r>
            <a:r>
              <a:rPr lang="it-IT" b="1" cap="small" baseline="-25000" noProof="1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tema</a:t>
            </a:r>
            <a:r>
              <a:rPr lang="it-IT" b="1" baseline="-25000" noProof="1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Topicale</a:t>
            </a:r>
            <a:r>
              <a:rPr lang="it-IT" b="1" noProof="1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it-IT" i="1" noProof="1">
                <a:latin typeface="Times New Roman" panose="02020603050405020304" pitchFamily="18" charset="0"/>
                <a:ea typeface="Calibri" panose="020F0502020204030204" pitchFamily="34" charset="0"/>
              </a:rPr>
              <a:t>lo spiò; fecelo </a:t>
            </a:r>
            <a:r>
              <a:rPr lang="it-IT" b="1" noProof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[Ø] </a:t>
            </a:r>
            <a:r>
              <a:rPr lang="it-IT" i="1" noProof="1">
                <a:latin typeface="Times New Roman" panose="02020603050405020304" pitchFamily="18" charset="0"/>
                <a:ea typeface="Calibri" panose="020F0502020204030204" pitchFamily="34" charset="0"/>
              </a:rPr>
              <a:t>ammazzare 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[…]. </a:t>
            </a:r>
            <a:r>
              <a:rPr lang="it-IT" i="1" noProof="1">
                <a:latin typeface="Times New Roman" panose="02020603050405020304" pitchFamily="18" charset="0"/>
                <a:ea typeface="Calibri" panose="020F0502020204030204" pitchFamily="34" charset="0"/>
              </a:rPr>
              <a:t>Dopo il mangiare</a:t>
            </a:r>
          </a:p>
          <a:p>
            <a:pPr defTabSz="179388">
              <a:spcAft>
                <a:spcPts val="0"/>
              </a:spcAft>
            </a:pPr>
            <a:r>
              <a:rPr lang="it-IT" sz="600" i="1" noProof="1">
                <a:latin typeface="Times New Roman" panose="02020603050405020304" pitchFamily="18" charset="0"/>
                <a:ea typeface="Calibri" panose="020F0502020204030204" pitchFamily="34" charset="0"/>
              </a:rPr>
              <a:t> 	</a:t>
            </a:r>
          </a:p>
          <a:p>
            <a:pPr defTabSz="179388">
              <a:spcAft>
                <a:spcPts val="0"/>
              </a:spcAft>
            </a:pPr>
            <a:r>
              <a:rPr lang="it-IT" i="1" noProof="1">
                <a:latin typeface="Times New Roman" panose="02020603050405020304" pitchFamily="18" charset="0"/>
                <a:ea typeface="Calibri" panose="020F0502020204030204" pitchFamily="34" charset="0"/>
              </a:rPr>
              <a:t>			venne </a:t>
            </a:r>
            <a:r>
              <a:rPr lang="it-IT" b="1" noProof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[</a:t>
            </a:r>
            <a:r>
              <a:rPr lang="it-IT" b="1" i="1" noProof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il sire</a:t>
            </a:r>
            <a:r>
              <a:rPr lang="it-IT" b="1" noProof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] </a:t>
            </a:r>
            <a:r>
              <a:rPr lang="it-IT" b="1" cap="small" baseline="-25000" noProof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tema</a:t>
            </a:r>
            <a:r>
              <a:rPr lang="it-IT" b="1" baseline="-25000" noProof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Referenziale  </a:t>
            </a:r>
            <a:r>
              <a:rPr lang="it-IT" i="1" noProof="1">
                <a:latin typeface="Times New Roman" panose="02020603050405020304" pitchFamily="18" charset="0"/>
                <a:ea typeface="Calibri" panose="020F0502020204030204" pitchFamily="34" charset="0"/>
              </a:rPr>
              <a:t>a doneiare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it-IT" i="1" noProof="1">
                <a:latin typeface="Times New Roman" panose="02020603050405020304" pitchFamily="18" charset="0"/>
                <a:ea typeface="Calibri" panose="020F0502020204030204" pitchFamily="34" charset="0"/>
              </a:rPr>
              <a:t>e domandò</a:t>
            </a:r>
            <a:r>
              <a:rPr lang="it-IT" b="1" i="1" noProof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it-IT" b="1" noProof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[Ø]</a:t>
            </a:r>
            <a:r>
              <a:rPr lang="it-IT" b="1" i="1" noProof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[…]. </a:t>
            </a:r>
            <a:r>
              <a:rPr lang="it-IT" i="1" noProof="1">
                <a:latin typeface="Times New Roman" panose="02020603050405020304" pitchFamily="18" charset="0"/>
                <a:ea typeface="Calibri" panose="020F0502020204030204" pitchFamily="34" charset="0"/>
              </a:rPr>
              <a:t>Allora rispuose </a:t>
            </a:r>
            <a:r>
              <a:rPr lang="it-IT" b="1" noProof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[</a:t>
            </a:r>
            <a:r>
              <a:rPr lang="it-IT" b="1" i="1" noProof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il sire</a:t>
            </a:r>
            <a:r>
              <a:rPr lang="it-IT" b="1" noProof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]</a:t>
            </a:r>
            <a:r>
              <a:rPr kumimoji="0" lang="it-IT" sz="1800" b="1" i="0" u="none" strike="noStrike" kern="1200" cap="small" spc="0" normalizeH="0" baseline="-2500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tema</a:t>
            </a:r>
            <a:r>
              <a:rPr kumimoji="0" lang="it-IT" sz="1800" b="1" i="0" u="none" strike="noStrike" kern="1200" cap="none" spc="0" normalizeH="0" baseline="-2500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Referenziale 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…</a:t>
            </a:r>
          </a:p>
          <a:p>
            <a:pPr defTabSz="179388">
              <a:spcAft>
                <a:spcPts val="0"/>
              </a:spcAft>
            </a:pPr>
            <a:r>
              <a:rPr lang="it-IT" sz="600" noProof="1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</a:p>
          <a:p>
            <a:pPr defTabSz="179388">
              <a:spcAft>
                <a:spcPts val="0"/>
              </a:spcAf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  <a:r>
              <a:rPr lang="en-GB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Novellino</a:t>
            </a:r>
            <a:r>
              <a:rPr lang="en-GB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cap="sm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lxi</a:t>
            </a:r>
            <a:r>
              <a:rPr lang="en-GB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</a:rPr>
              <a:t>		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4594E3-123C-4B68-BC5E-4112BB31D70D}"/>
              </a:ext>
            </a:extLst>
          </p:cNvPr>
          <p:cNvSpPr txBox="1"/>
          <p:nvPr/>
        </p:nvSpPr>
        <p:spPr>
          <a:xfrm>
            <a:off x="469013" y="5560600"/>
            <a:ext cx="11044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L’assegnazione dei ruoli discorsivi è ‘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dinamica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’: introduzione di un elemento 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nuovo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(Rema), che una volta ‘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attivato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’,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diventa Tema (= 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dato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occorrendo prima come Tema Topicale per poi essere ripetuto come Tema Referenziale.</a:t>
            </a:r>
          </a:p>
        </p:txBody>
      </p:sp>
    </p:spTree>
    <p:extLst>
      <p:ext uri="{BB962C8B-B14F-4D97-AF65-F5344CB8AC3E}">
        <p14:creationId xmlns:p14="http://schemas.microsoft.com/office/powerpoint/2010/main" val="2378561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9ED7E9-5499-4BEE-87C4-9E95E80A1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81F4CD-688D-4409-9461-CB64D0500669}"/>
              </a:ext>
            </a:extLst>
          </p:cNvPr>
          <p:cNvSpPr txBox="1"/>
          <p:nvPr/>
        </p:nvSpPr>
        <p:spPr>
          <a:xfrm>
            <a:off x="456368" y="501650"/>
            <a:ext cx="5628464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(25)	</a:t>
            </a:r>
            <a:r>
              <a:rPr kumimoji="0" lang="it-IT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Soggetto con ruolo di Rema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	Periferia 				|	X					V…		(X)							</a:t>
            </a:r>
            <a:r>
              <a:rPr lang="it-IT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									|	Rema			V…	  	Rema</a:t>
            </a:r>
          </a:p>
          <a:p>
            <a:pPr lvl="0" defTabSz="179388">
              <a:defRPr/>
            </a:pPr>
            <a:endParaRPr lang="it-IT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9388">
              <a:defRPr/>
            </a:pPr>
            <a:r>
              <a:rPr lang="it-IT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									(dove X = Soggetto)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4CB449-420B-4565-905C-231DC34A187C}"/>
              </a:ext>
            </a:extLst>
          </p:cNvPr>
          <p:cNvSpPr txBox="1"/>
          <p:nvPr/>
        </p:nvSpPr>
        <p:spPr>
          <a:xfrm>
            <a:off x="453380" y="2137732"/>
            <a:ext cx="1076095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(26)	</a:t>
            </a:r>
            <a:r>
              <a:rPr kumimoji="0" lang="it-IT" sz="18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La posizione del Soggetto in correlazione con il ruolo pragmatico in italo-romanzo antico</a:t>
            </a:r>
            <a:r>
              <a:rPr kumimoji="0" lang="it-IT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	</a:t>
            </a:r>
            <a:r>
              <a:rPr kumimoji="0" lang="it-IT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Periferia 			|	</a:t>
            </a:r>
            <a:r>
              <a:rPr lang="it-IT" sz="1800" b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</a:t>
            </a:r>
            <a:r>
              <a:rPr lang="it-IT" b="1" cap="small" baseline="-25000" noProof="1"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it-IT" sz="1800" b="1" cap="small" baseline="-250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ema/tema </a:t>
            </a:r>
            <a:r>
              <a:rPr kumimoji="0" lang="it-IT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							V…		X</a:t>
            </a:r>
            <a:r>
              <a:rPr kumimoji="0" lang="it-IT" sz="1800" b="1" i="0" u="none" strike="noStrike" kern="1200" cap="small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rema/tema 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												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(dove X = Soggetto)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									|	Rema / Tema Topicale		V…	  	Rema / Tema Referenziale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3E600F-93EF-43BF-9093-99DCF47E4B0A}"/>
              </a:ext>
            </a:extLst>
          </p:cNvPr>
          <p:cNvSpPr txBox="1"/>
          <p:nvPr/>
        </p:nvSpPr>
        <p:spPr>
          <a:xfrm>
            <a:off x="5178490" y="501650"/>
            <a:ext cx="6455550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(21)	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Soggetto con ruolo di Tema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l" defTabSz="179388"/>
            <a:endParaRPr lang="it-IT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Periferia 				|	X									V…		(X)</a:t>
            </a:r>
          </a:p>
          <a:p>
            <a:pPr algn="l" defTabSz="179388"/>
            <a:r>
              <a:rPr lang="it-IT" sz="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					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						|	Tema Topicale		V…	  	Tema Referenziale</a:t>
            </a:r>
          </a:p>
          <a:p>
            <a:pPr algn="l" defTabSz="179388"/>
            <a:endParaRPr lang="it-IT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9388"/>
            <a:r>
              <a:rPr lang="it-IT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																			(dove X = Soggetto)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E28232-C71A-4069-B465-5A2E2A8D950C}"/>
              </a:ext>
            </a:extLst>
          </p:cNvPr>
          <p:cNvSpPr txBox="1"/>
          <p:nvPr/>
        </p:nvSpPr>
        <p:spPr>
          <a:xfrm>
            <a:off x="453380" y="3429000"/>
            <a:ext cx="11051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Tuttavia, si trovano esempi in cui la stessa funzione discorsiva del soggetto è associata indistintamente alla posizione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preverbale o 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postverbale.</a:t>
            </a:r>
            <a:endParaRPr lang="it-IT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DFF4F1-87EE-4DD4-9FAE-073A27755AB5}"/>
              </a:ext>
            </a:extLst>
          </p:cNvPr>
          <p:cNvSpPr txBox="1"/>
          <p:nvPr/>
        </p:nvSpPr>
        <p:spPr>
          <a:xfrm>
            <a:off x="453380" y="4227826"/>
            <a:ext cx="1146275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(27)	a.		</a:t>
            </a:r>
            <a:r>
              <a:rPr lang="it-IT" b="1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Sancto Agostino 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dixe ke…		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																				                      				(lombardo antico)</a:t>
            </a: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		(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Elucidario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cap="small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, 64, 103)</a:t>
            </a:r>
          </a:p>
          <a:p>
            <a:pPr algn="l" defTabSz="179388"/>
            <a:endParaRPr lang="it-IT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b.		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Dixe </a:t>
            </a:r>
            <a:r>
              <a:rPr lang="it-IT" b="1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sancto Agostino 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che…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							                                              </a:t>
            </a: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		(</a:t>
            </a:r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Elucidario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cap="small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, 31, 149)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FEA99E-5004-4A19-92C6-3EC362F3509D}"/>
              </a:ext>
            </a:extLst>
          </p:cNvPr>
          <p:cNvSpPr txBox="1"/>
          <p:nvPr/>
        </p:nvSpPr>
        <p:spPr>
          <a:xfrm>
            <a:off x="4134304" y="4227826"/>
            <a:ext cx="573592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Il ruolo discorsivo dei Soggetti in (27) è identico. In entrambi </a:t>
            </a:r>
          </a:p>
          <a:p>
            <a:pPr algn="just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 casi, il referente espresso dal Soggetto è definito e identificabile </a:t>
            </a:r>
          </a:p>
          <a:p>
            <a:pPr algn="just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(cioè condiviso dalla conoscenza degli interlocutori, un maestro e </a:t>
            </a:r>
          </a:p>
          <a:p>
            <a:pPr algn="just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il suo discepolo che dialogano), ma è introdotto nel discorso per la </a:t>
            </a:r>
          </a:p>
          <a:p>
            <a:pPr algn="just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prima volta. È difficile stabilire se il soggetto sia un TT o un Rema.</a:t>
            </a:r>
          </a:p>
          <a:p>
            <a:pPr algn="just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tensione tra definitezza, da un lato, e valore informativo nuovo, </a:t>
            </a:r>
          </a:p>
          <a:p>
            <a:pPr algn="just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non presupposto, dall’altro, potrebbe spiegare la variazione libera </a:t>
            </a:r>
          </a:p>
          <a:p>
            <a:pPr algn="just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tra la posizione preverbale e </a:t>
            </a:r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postverbale 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del Soggetto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6FB522-2C06-4623-B3BC-02CC9D684E9A}"/>
              </a:ext>
            </a:extLst>
          </p:cNvPr>
          <p:cNvSpPr txBox="1"/>
          <p:nvPr/>
        </p:nvSpPr>
        <p:spPr>
          <a:xfrm>
            <a:off x="9982200" y="4643896"/>
            <a:ext cx="1819729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Tematizzazione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 Soggetto?</a:t>
            </a:r>
          </a:p>
          <a:p>
            <a:pPr algn="l" defTabSz="179388"/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(verso l’ordine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SVO dell’italiano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moderno)</a:t>
            </a:r>
          </a:p>
        </p:txBody>
      </p:sp>
    </p:spTree>
    <p:extLst>
      <p:ext uri="{BB962C8B-B14F-4D97-AF65-F5344CB8AC3E}">
        <p14:creationId xmlns:p14="http://schemas.microsoft.com/office/powerpoint/2010/main" val="3414694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0121CE-681E-4F5D-B4D3-2E81661FE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94CFC9-4B59-4824-B3D6-252CC9D9788B}"/>
              </a:ext>
            </a:extLst>
          </p:cNvPr>
          <p:cNvSpPr txBox="1"/>
          <p:nvPr/>
        </p:nvSpPr>
        <p:spPr>
          <a:xfrm>
            <a:off x="453380" y="319144"/>
            <a:ext cx="543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5.1		Variazione nell’italo-romanzo antico (il Soggetto)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4CA38B-83DC-48BD-878D-C8199DD87491}"/>
              </a:ext>
            </a:extLst>
          </p:cNvPr>
          <p:cNvSpPr txBox="1"/>
          <p:nvPr/>
        </p:nvSpPr>
        <p:spPr>
          <a:xfrm>
            <a:off x="449464" y="688476"/>
            <a:ext cx="11655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 scrutinio dei dati e il confronto tra testi 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toscani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testi 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siciliani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mette in luce una variazione già in atto nella fase antica.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D8775F-A6B5-481E-9450-813A098793DA}"/>
              </a:ext>
            </a:extLst>
          </p:cNvPr>
          <p:cNvSpPr txBox="1"/>
          <p:nvPr/>
        </p:nvSpPr>
        <p:spPr>
          <a:xfrm>
            <a:off x="449464" y="1127999"/>
            <a:ext cx="1116074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(28)	a. 	</a:t>
            </a:r>
            <a:r>
              <a:rPr kumimoji="0" lang="it-IT" sz="1800" b="0" i="1" u="sng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Il</a:t>
            </a:r>
            <a:r>
              <a:rPr lang="it-IT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it-IT" sz="1800" b="0" i="1" u="sng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Saladino</a:t>
            </a:r>
            <a:r>
              <a:rPr lang="it-IT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disse che 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[…];</a:t>
            </a:r>
            <a:r>
              <a:rPr lang="it-IT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fece </a:t>
            </a:r>
            <a:r>
              <a:rPr kumimoji="0" lang="it-IT" sz="1800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il Saladin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fare</a:t>
            </a:r>
            <a:r>
              <a:rPr lang="it-IT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[…]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un</a:t>
            </a:r>
            <a:r>
              <a:rPr lang="it-IT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bellissimo e ricco</a:t>
            </a:r>
            <a:r>
              <a:rPr lang="it-IT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letto								</a:t>
            </a:r>
            <a:r>
              <a:rPr kumimoji="0" lang="it-IT" sz="1800" b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(tosc</a:t>
            </a:r>
            <a:r>
              <a:rPr lang="it-IT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ano</a:t>
            </a:r>
            <a:r>
              <a:rPr kumimoji="0" lang="it-IT" sz="1800" b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antico)</a:t>
            </a:r>
          </a:p>
          <a:p>
            <a:pPr algn="l" defTabSz="179388"/>
            <a:endParaRPr lang="it-IT" sz="10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182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b.		</a:t>
            </a:r>
            <a:r>
              <a:rPr kumimoji="0" lang="it-IT" sz="1800" b="0" i="1" u="sng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Lu</a:t>
            </a:r>
            <a:r>
              <a:rPr lang="it-IT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it-IT" sz="1800" b="0" i="1" u="sng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Re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 </a:t>
            </a:r>
            <a:r>
              <a:rPr kumimoji="0" lang="it-IT" sz="1800" b="0" i="1" u="sng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Carlu</a:t>
            </a:r>
            <a:r>
              <a:rPr lang="it-IT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havia prisa una grandi guerra 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[…]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</a:t>
            </a:r>
            <a:r>
              <a:rPr kumimoji="0" lang="it-IT" sz="1800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lu dictu re Carlo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fichi </a:t>
            </a:r>
            <a:r>
              <a:rPr kumimoji="0" lang="it-IT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fari multi navi			</a:t>
            </a:r>
            <a:r>
              <a:rPr kumimoji="0" lang="it-IT" sz="18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(siciliano antico)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4055591-553A-438D-AF31-6D717F90B8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536" y="2210813"/>
            <a:ext cx="4251913" cy="435093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7B9E365-7C9D-4386-A80A-25D0A01BA552}"/>
              </a:ext>
            </a:extLst>
          </p:cNvPr>
          <p:cNvSpPr txBox="1"/>
          <p:nvPr/>
        </p:nvSpPr>
        <p:spPr>
          <a:xfrm>
            <a:off x="449464" y="2210813"/>
            <a:ext cx="15504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Evidenza dalla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tradizione 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manoscritta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80B8A1-1130-415E-B203-464ABA8F8374}"/>
              </a:ext>
            </a:extLst>
          </p:cNvPr>
          <p:cNvSpPr txBox="1"/>
          <p:nvPr/>
        </p:nvSpPr>
        <p:spPr>
          <a:xfrm>
            <a:off x="5774539" y="2210813"/>
            <a:ext cx="4110100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Versioni toscane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8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(29)</a:t>
            </a:r>
            <a:r>
              <a:rPr lang="it-IT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 dissoro</a:t>
            </a:r>
            <a:r>
              <a:rPr lang="it-IT" i="1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it-IT" sz="1800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le</a:t>
            </a:r>
            <a:r>
              <a:rPr lang="it-IT" i="1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it-IT" sz="1800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lectere</a:t>
            </a:r>
            <a:r>
              <a:rPr lang="it-IT" i="1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	 q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(ue)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sto modo</a:t>
            </a:r>
            <a:endParaRPr kumimoji="0" lang="it-IT" sz="18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	(Ms.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Tessoro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0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(30)</a:t>
            </a:r>
            <a:r>
              <a:rPr lang="it-IT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Dissero	 </a:t>
            </a:r>
            <a:r>
              <a:rPr kumimoji="0" lang="it-IT" sz="1800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le</a:t>
            </a:r>
            <a:r>
              <a:rPr lang="it-IT" i="1" noProof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it-IT" sz="1800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lectere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 questo modo</a:t>
            </a:r>
            <a:endParaRPr kumimoji="0" lang="it-IT" sz="18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	(Ms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Leggenda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Versione siciliana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8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(19)	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et </a:t>
            </a:r>
            <a:r>
              <a:rPr kumimoji="0" lang="it-IT" sz="1800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li lictri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dichianu in quistu modu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</a:t>
            </a:r>
            <a:r>
              <a:rPr lang="it-IT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(Ms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Rebellamentu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50, 5</a:t>
            </a:r>
            <a:r>
              <a:rPr lang="it-IT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0" lang="it-IT" sz="18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70209E-13E9-43D1-A8F8-8DF5873F3F06}"/>
              </a:ext>
            </a:extLst>
          </p:cNvPr>
          <p:cNvSpPr txBox="1"/>
          <p:nvPr/>
        </p:nvSpPr>
        <p:spPr>
          <a:xfrm>
            <a:off x="9786973" y="2934240"/>
            <a:ext cx="208262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 tratta in tutti i casi</a:t>
            </a: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 Soggetti con il ruolo</a:t>
            </a: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 Tema Referenziale,</a:t>
            </a: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Tuttavia, questo è </a:t>
            </a:r>
          </a:p>
          <a:p>
            <a:pPr algn="l" defTabSz="179388"/>
            <a:r>
              <a:rPr lang="it-IT" sz="1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postverbale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toscano,</a:t>
            </a: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 preverbale in </a:t>
            </a: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siciliano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5171D5-3A7C-4DC9-BFF4-5808E3107DF5}"/>
              </a:ext>
            </a:extLst>
          </p:cNvPr>
          <p:cNvSpPr txBox="1"/>
          <p:nvPr/>
        </p:nvSpPr>
        <p:spPr>
          <a:xfrm>
            <a:off x="7631573" y="5360669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…V…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B31935-9A25-4D1A-9D65-C0970DCF10A2}"/>
              </a:ext>
            </a:extLst>
          </p:cNvPr>
          <p:cNvSpPr txBox="1"/>
          <p:nvPr/>
        </p:nvSpPr>
        <p:spPr>
          <a:xfrm>
            <a:off x="8610600" y="5654853"/>
            <a:ext cx="3041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Tema Referenziale postverbale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0E96435-9D99-4D02-BC68-3668E789E6CA}"/>
              </a:ext>
            </a:extLst>
          </p:cNvPr>
          <p:cNvCxnSpPr>
            <a:cxnSpLocks/>
          </p:cNvCxnSpPr>
          <p:nvPr/>
        </p:nvCxnSpPr>
        <p:spPr>
          <a:xfrm>
            <a:off x="8038095" y="5819359"/>
            <a:ext cx="57250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8676C1D-C18B-49E0-A0B4-5C7AEA43E23D}"/>
              </a:ext>
            </a:extLst>
          </p:cNvPr>
          <p:cNvCxnSpPr>
            <a:cxnSpLocks/>
          </p:cNvCxnSpPr>
          <p:nvPr/>
        </p:nvCxnSpPr>
        <p:spPr>
          <a:xfrm flipH="1">
            <a:off x="7550128" y="5908718"/>
            <a:ext cx="55892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DF30674-CB9B-4D65-9777-1FA4259B3154}"/>
              </a:ext>
            </a:extLst>
          </p:cNvPr>
          <p:cNvSpPr txBox="1"/>
          <p:nvPr/>
        </p:nvSpPr>
        <p:spPr>
          <a:xfrm>
            <a:off x="4620307" y="5654853"/>
            <a:ext cx="2951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Tema Referenziale preverbale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AF70ABF-C3BD-45A1-833D-2C0D78C58246}"/>
              </a:ext>
            </a:extLst>
          </p:cNvPr>
          <p:cNvSpPr txBox="1"/>
          <p:nvPr/>
        </p:nvSpPr>
        <p:spPr>
          <a:xfrm>
            <a:off x="5548413" y="5987018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(Siciliano)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A02A18C-EBA4-48E7-AB44-FE6B7827BD1C}"/>
              </a:ext>
            </a:extLst>
          </p:cNvPr>
          <p:cNvSpPr txBox="1"/>
          <p:nvPr/>
        </p:nvSpPr>
        <p:spPr>
          <a:xfrm>
            <a:off x="9578814" y="5993036"/>
            <a:ext cx="1104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(Toscano)</a:t>
            </a:r>
          </a:p>
        </p:txBody>
      </p:sp>
    </p:spTree>
    <p:extLst>
      <p:ext uri="{BB962C8B-B14F-4D97-AF65-F5344CB8AC3E}">
        <p14:creationId xmlns:p14="http://schemas.microsoft.com/office/powerpoint/2010/main" val="4288853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5" grpId="0"/>
      <p:bldP spid="16" grpId="0"/>
      <p:bldP spid="17" grpId="0"/>
      <p:bldP spid="22" grpId="0"/>
      <p:bldP spid="23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03547F-6367-4F7F-8FD9-DF54C0D7D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26DDA3-2213-4793-A6F5-001C2736B6FB}"/>
              </a:ext>
            </a:extLst>
          </p:cNvPr>
          <p:cNvSpPr txBox="1"/>
          <p:nvPr/>
        </p:nvSpPr>
        <p:spPr>
          <a:xfrm>
            <a:off x="321659" y="3311911"/>
            <a:ext cx="115486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(30)	a.		</a:t>
            </a:r>
            <a:r>
              <a:rPr kumimoji="0" lang="en-GB" sz="1800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In</a:t>
            </a:r>
            <a:r>
              <a:rPr lang="en-GB" i="1" noProof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en-GB" sz="1800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Rigiu 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erachi unu</a:t>
            </a:r>
            <a:r>
              <a:rPr lang="en-GB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grandi giganti</a:t>
            </a: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	</a:t>
            </a:r>
            <a:r>
              <a:rPr kumimoji="0" lang="en-GB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						b.		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era unu monacu </a:t>
            </a:r>
            <a:r>
              <a:rPr kumimoji="0" lang="en-GB" sz="1800" i="1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</a:t>
            </a:r>
            <a:r>
              <a:rPr lang="en-GB" i="1" noProof="1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 </a:t>
            </a:r>
            <a:r>
              <a:rPr kumimoji="0" lang="en-GB" sz="1800" i="1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una abatia </a:t>
            </a:r>
          </a:p>
          <a:p>
            <a:pPr marL="0" marR="0" lvl="0" indent="0" algn="just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		(</a:t>
            </a:r>
            <a:r>
              <a:rPr kumimoji="0" lang="en-GB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Conquesta</a:t>
            </a:r>
            <a:r>
              <a:rPr kumimoji="0" lang="en-GB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</a:t>
            </a:r>
            <a:r>
              <a:rPr kumimoji="0" lang="en-GB" sz="1600" b="0" i="0" u="none" strike="noStrike" kern="1200" cap="small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vii</a:t>
            </a:r>
            <a:r>
              <a:rPr kumimoji="0" lang="en-GB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7, p. 22) </a:t>
            </a: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</a:t>
            </a:r>
            <a:r>
              <a:rPr kumimoji="0" lang="en-GB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														(</a:t>
            </a:r>
            <a:r>
              <a:rPr kumimoji="0" lang="en-GB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Conquesta</a:t>
            </a:r>
            <a:r>
              <a:rPr kumimoji="0" lang="en-GB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</a:t>
            </a:r>
            <a:r>
              <a:rPr kumimoji="0" lang="en-GB" sz="1600" b="0" i="0" u="none" strike="noStrike" kern="1200" cap="small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xxvii</a:t>
            </a:r>
            <a:r>
              <a:rPr kumimoji="0" lang="en-GB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p. 122) </a:t>
            </a:r>
            <a:r>
              <a:rPr kumimoji="0" lang="en-GB" sz="1600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</a:t>
            </a:r>
          </a:p>
          <a:p>
            <a:pPr marL="0" marR="0" lvl="0" indent="0" algn="just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	</a:t>
            </a:r>
            <a:r>
              <a:rPr lang="en-GB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					       					</a:t>
            </a:r>
            <a:endParaRPr kumimoji="0" lang="en-GB" sz="18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E33F72-E3EC-4F02-9FC7-83B1E1730306}"/>
              </a:ext>
            </a:extLst>
          </p:cNvPr>
          <p:cNvSpPr txBox="1"/>
          <p:nvPr/>
        </p:nvSpPr>
        <p:spPr>
          <a:xfrm>
            <a:off x="752027" y="3894782"/>
            <a:ext cx="9773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3571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       [ </a:t>
            </a: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In Rigiu 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]       </a:t>
            </a:r>
            <a:r>
              <a:rPr kumimoji="0" lang="it-IT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V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…</a:t>
            </a:r>
            <a:r>
              <a:rPr kumimoji="0" lang="it-IT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									</a:t>
            </a:r>
            <a:r>
              <a:rPr lang="it-IT" b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	</a:t>
            </a:r>
            <a:r>
              <a:rPr kumimoji="0" lang="it-IT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V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…  [ </a:t>
            </a: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in una abatia 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]</a:t>
            </a:r>
          </a:p>
          <a:p>
            <a:pPr marL="0" marR="0" lvl="0" indent="0" algn="just" defTabSz="3571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     </a:t>
            </a:r>
            <a:r>
              <a:rPr kumimoji="0" lang="it-IT" sz="20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  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tematico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											      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rematico	</a:t>
            </a:r>
          </a:p>
          <a:p>
            <a:pPr marL="0" marR="0" lvl="0" indent="0" algn="just" defTabSz="3571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    definito/identificabile											      indefinito/non presupposto</a:t>
            </a:r>
            <a:endParaRPr kumimoji="0" lang="it-IT" sz="16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6020CE-FB10-4CDB-9A56-A7EC1FE75C09}"/>
              </a:ext>
            </a:extLst>
          </p:cNvPr>
          <p:cNvSpPr txBox="1"/>
          <p:nvPr/>
        </p:nvSpPr>
        <p:spPr>
          <a:xfrm>
            <a:off x="839057" y="4781825"/>
            <a:ext cx="964366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c.</a:t>
            </a:r>
            <a:r>
              <a:rPr lang="it-IT" sz="2400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		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In kistu munasteriu</a:t>
            </a:r>
            <a:r>
              <a:rPr lang="it-IT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sta dopna perseverau 						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d.		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Sanctu</a:t>
            </a:r>
            <a:r>
              <a:rPr lang="it-IT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Benedictu</a:t>
            </a:r>
            <a:r>
              <a:rPr lang="it-IT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sidìa</a:t>
            </a:r>
            <a:r>
              <a:rPr lang="it-IT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it-IT" i="1" noProof="1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n	 unu locu rassu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  <a:endParaRPr kumimoji="0" lang="it-IT" sz="2400" b="0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(</a:t>
            </a:r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Dialagu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</a:t>
            </a:r>
            <a:r>
              <a:rPr kumimoji="0" lang="it-IT" sz="1600" b="0" i="0" u="none" strike="noStrike" kern="1200" cap="small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iv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p. 239)	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																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(</a:t>
            </a:r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Dialagu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</a:t>
            </a:r>
            <a:r>
              <a:rPr kumimoji="0" lang="it-IT" sz="1600" b="0" i="0" u="none" strike="noStrike" kern="1200" cap="small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ii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p. 55)</a:t>
            </a:r>
            <a:endParaRPr kumimoji="0" lang="it-IT" sz="16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1565E2-E2C3-495E-8E5D-471A052E387D}"/>
              </a:ext>
            </a:extLst>
          </p:cNvPr>
          <p:cNvSpPr txBox="1"/>
          <p:nvPr/>
        </p:nvSpPr>
        <p:spPr>
          <a:xfrm>
            <a:off x="1186024" y="5476755"/>
            <a:ext cx="107539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3571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 </a:t>
            </a: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In kistu munasteriu 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]  …</a:t>
            </a:r>
            <a:r>
              <a:rPr kumimoji="0" lang="it-IT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V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…</a:t>
            </a:r>
            <a:r>
              <a:rPr kumimoji="0" lang="it-IT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						</a:t>
            </a:r>
            <a:r>
              <a:rPr lang="it-IT" b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</a:t>
            </a:r>
            <a:r>
              <a:rPr kumimoji="0" lang="it-IT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V</a:t>
            </a:r>
            <a:r>
              <a:rPr lang="it-IT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 </a:t>
            </a: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in unu locu rassu 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]</a:t>
            </a:r>
          </a:p>
          <a:p>
            <a:pPr marL="0" marR="0" lvl="0" indent="0" algn="just" defTabSz="3571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 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tematico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										</a:t>
            </a:r>
            <a:r>
              <a:rPr lang="it-IT" sz="1600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rematico	</a:t>
            </a:r>
          </a:p>
          <a:p>
            <a:pPr marL="0" marR="0" lvl="0" indent="0" algn="just" defTabSz="3571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 definito/identificabile							</a:t>
            </a:r>
            <a:r>
              <a:rPr lang="it-IT" sz="1600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indefinito/non presupposto</a:t>
            </a:r>
            <a:endParaRPr kumimoji="0" lang="it-IT" sz="16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18E1C8-6764-48B3-8507-47B5ED8E8CA7}"/>
              </a:ext>
            </a:extLst>
          </p:cNvPr>
          <p:cNvSpPr txBox="1"/>
          <p:nvPr/>
        </p:nvSpPr>
        <p:spPr>
          <a:xfrm>
            <a:off x="321659" y="488566"/>
            <a:ext cx="1118066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182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(29)	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a.		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Essendo una fiata </a:t>
            </a:r>
            <a:r>
              <a:rPr kumimoji="0" lang="it-IT" sz="1800" b="0" i="1" u="sng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lo</a:t>
            </a:r>
            <a:r>
              <a:rPr lang="it-IT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it-IT" sz="1800" b="0" i="1" u="sng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Re</a:t>
            </a:r>
            <a:r>
              <a:rPr lang="it-IT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là 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[…],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e domandollo </a:t>
            </a:r>
            <a:r>
              <a:rPr kumimoji="0" lang="it-IT" sz="1800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il Re</a:t>
            </a:r>
            <a:r>
              <a:rPr lang="it-IT" i="1" noProof="1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di sua conditione…											</a:t>
            </a:r>
            <a:r>
              <a:rPr kumimoji="0" lang="it-IT" sz="1800" b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(toscano antico)</a:t>
            </a:r>
          </a:p>
          <a:p>
            <a:pPr marL="0" marR="0" lvl="0" indent="0" algn="just" defTabSz="182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</a:t>
            </a:r>
          </a:p>
          <a:p>
            <a:pPr marL="0" marR="0" lvl="0" indent="0" algn="just" defTabSz="182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			b.		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unu iornu </a:t>
            </a:r>
            <a:r>
              <a:rPr kumimoji="0" lang="it-IT" sz="1800" b="0" i="1" u="sng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sanctu</a:t>
            </a:r>
            <a:r>
              <a:rPr lang="it-IT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it-IT" sz="1800" b="0" i="1" u="sng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Benedictu</a:t>
            </a:r>
            <a:r>
              <a:rPr lang="it-IT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volci andare a 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[…].	 </a:t>
            </a:r>
            <a:r>
              <a:rPr kumimoji="0" lang="it-IT" sz="1800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Sancu Benedictu</a:t>
            </a:r>
            <a:r>
              <a:rPr lang="it-IT" i="1" noProof="1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lu adimandau…					</a:t>
            </a:r>
            <a:r>
              <a:rPr kumimoji="0" lang="it-IT" sz="1800" b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(siciliano antico)</a:t>
            </a:r>
            <a:r>
              <a:rPr kumimoji="0" lang="it-IT" b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D4F942-2AF6-4BDC-9B46-A5DBFB199F24}"/>
              </a:ext>
            </a:extLst>
          </p:cNvPr>
          <p:cNvSpPr txBox="1"/>
          <p:nvPr/>
        </p:nvSpPr>
        <p:spPr>
          <a:xfrm>
            <a:off x="321659" y="1378350"/>
            <a:ext cx="113547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 nel sistema V2 del toscano la distribuzione sintattica del soggetto è correlata al criterio pragmatico-discorsivo che </a:t>
            </a:r>
          </a:p>
          <a:p>
            <a:pPr algn="l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distingue il TT dal TR nella posizione, rispettivamente, 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pre- e postverbale, 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nel siciliano questa distinzione sembra essere </a:t>
            </a:r>
          </a:p>
          <a:p>
            <a:pPr algn="l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neutralizzata e il soggetto è quasi invariabilmente preverbale nelle strutture non marcate, determinando così un’alta </a:t>
            </a:r>
          </a:p>
          <a:p>
            <a:pPr algn="l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frequenza dell’ordine SV(O), come nell’italiano moderno.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1147CA-3F1A-4817-A74D-A596FB5F7E6E}"/>
              </a:ext>
            </a:extLst>
          </p:cNvPr>
          <p:cNvSpPr txBox="1"/>
          <p:nvPr/>
        </p:nvSpPr>
        <p:spPr>
          <a:xfrm>
            <a:off x="321659" y="2611370"/>
            <a:ext cx="112989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N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el siciliano antico sembra essere già in corso una più generale riorganizzazione della struttura informativa, che orienta </a:t>
            </a:r>
          </a:p>
          <a:p>
            <a:pPr algn="l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gli elementi </a:t>
            </a:r>
            <a:r>
              <a:rPr lang="it-IT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tematici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 sinistra (o prima) del verbo e gli elementi </a:t>
            </a:r>
            <a:r>
              <a:rPr lang="it-IT" sz="18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rematici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 destra (o dopo) del verbo.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369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0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9020EF-16D7-4D2C-83D1-AE40FAA18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z="16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GB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2D9A85-93B9-488D-B2EF-914FD344B449}"/>
              </a:ext>
            </a:extLst>
          </p:cNvPr>
          <p:cNvSpPr txBox="1"/>
          <p:nvPr/>
        </p:nvSpPr>
        <p:spPr>
          <a:xfrm>
            <a:off x="457200" y="438538"/>
            <a:ext cx="775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Partiamo da un’osservazione empirica dei dati. Consideriamo il seguente esempio: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668613-1B0F-4A41-BE4D-ED604D1AC077}"/>
              </a:ext>
            </a:extLst>
          </p:cNvPr>
          <p:cNvSpPr txBox="1"/>
          <p:nvPr/>
        </p:nvSpPr>
        <p:spPr>
          <a:xfrm>
            <a:off x="457200" y="933061"/>
            <a:ext cx="2811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(1)	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Bon vin   fa  l’uga negra</a:t>
            </a:r>
            <a:endParaRPr lang="it-IT" i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FB76D9-6AF4-4BF2-B9A8-76BF52DAAF9A}"/>
              </a:ext>
            </a:extLst>
          </p:cNvPr>
          <p:cNvSpPr txBox="1"/>
          <p:nvPr/>
        </p:nvSpPr>
        <p:spPr>
          <a:xfrm>
            <a:off x="3422096" y="933061"/>
            <a:ext cx="3768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(lombardo antico: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Disputatio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96: 213)</a:t>
            </a:r>
            <a:endParaRPr lang="it-IT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4F0859-2CE1-47A0-8F67-4C511D108C1D}"/>
              </a:ext>
            </a:extLst>
          </p:cNvPr>
          <p:cNvSpPr txBox="1"/>
          <p:nvPr/>
        </p:nvSpPr>
        <p:spPr>
          <a:xfrm>
            <a:off x="7866796" y="933061"/>
            <a:ext cx="3503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L’uva nera   fa  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buon vino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55616E-1BB3-44C3-9F2E-8B02754ECD94}"/>
              </a:ext>
            </a:extLst>
          </p:cNvPr>
          <p:cNvSpPr txBox="1"/>
          <p:nvPr/>
        </p:nvSpPr>
        <p:spPr>
          <a:xfrm>
            <a:off x="722013" y="1435806"/>
            <a:ext cx="1021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b="1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oggetto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E664A07F-7528-4011-9348-D680A92F9FC1}"/>
              </a:ext>
            </a:extLst>
          </p:cNvPr>
          <p:cNvSpPr/>
          <p:nvPr/>
        </p:nvSpPr>
        <p:spPr>
          <a:xfrm rot="5400000">
            <a:off x="1170263" y="976221"/>
            <a:ext cx="125191" cy="754979"/>
          </a:xfrm>
          <a:prstGeom prst="rightBrace">
            <a:avLst>
              <a:gd name="adj1" fmla="val 33596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92B3E5CD-B88A-477F-A02B-1556D8C50871}"/>
              </a:ext>
            </a:extLst>
          </p:cNvPr>
          <p:cNvSpPr/>
          <p:nvPr/>
        </p:nvSpPr>
        <p:spPr>
          <a:xfrm rot="5400000">
            <a:off x="2526989" y="815521"/>
            <a:ext cx="144691" cy="1095880"/>
          </a:xfrm>
          <a:prstGeom prst="rightBrace">
            <a:avLst>
              <a:gd name="adj1" fmla="val 33596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2DC2963C-C055-4335-83EA-134685D4E013}"/>
              </a:ext>
            </a:extLst>
          </p:cNvPr>
          <p:cNvSpPr/>
          <p:nvPr/>
        </p:nvSpPr>
        <p:spPr>
          <a:xfrm>
            <a:off x="1658387" y="896930"/>
            <a:ext cx="393007" cy="466531"/>
          </a:xfrm>
          <a:prstGeom prst="arc">
            <a:avLst>
              <a:gd name="adj1" fmla="val 16200000"/>
              <a:gd name="adj2" fmla="val 1620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C2B59B-A774-47F0-A314-F86058BE7219}"/>
              </a:ext>
            </a:extLst>
          </p:cNvPr>
          <p:cNvSpPr txBox="1"/>
          <p:nvPr/>
        </p:nvSpPr>
        <p:spPr>
          <a:xfrm>
            <a:off x="2051394" y="1442082"/>
            <a:ext cx="1113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79388"/>
            <a:r>
              <a:rPr lang="it-IT" sz="1600" b="1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soggetto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B21C6E-64A3-4A9E-8B0D-36ADE270926A}"/>
              </a:ext>
            </a:extLst>
          </p:cNvPr>
          <p:cNvSpPr txBox="1"/>
          <p:nvPr/>
        </p:nvSpPr>
        <p:spPr>
          <a:xfrm>
            <a:off x="4347457" y="1439456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[*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buon vino fa l’uva nera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99E1EA-231B-4ACB-9FF9-B2FE32F7D40C}"/>
              </a:ext>
            </a:extLst>
          </p:cNvPr>
          <p:cNvSpPr txBox="1"/>
          <p:nvPr/>
        </p:nvSpPr>
        <p:spPr>
          <a:xfrm>
            <a:off x="1539547" y="1721515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it-IT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4CCE55D-1214-4906-8FF7-BE22DC9E09F7}"/>
              </a:ext>
            </a:extLst>
          </p:cNvPr>
          <p:cNvCxnSpPr>
            <a:cxnSpLocks/>
          </p:cNvCxnSpPr>
          <p:nvPr/>
        </p:nvCxnSpPr>
        <p:spPr>
          <a:xfrm>
            <a:off x="1870141" y="1416306"/>
            <a:ext cx="0" cy="3205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F0D8D95-CDD2-456E-8249-E5B927629B0B}"/>
              </a:ext>
            </a:extLst>
          </p:cNvPr>
          <p:cNvSpPr txBox="1"/>
          <p:nvPr/>
        </p:nvSpPr>
        <p:spPr>
          <a:xfrm>
            <a:off x="457200" y="2140753"/>
            <a:ext cx="112582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 italiano moderno l’oggetto diretto può occorre prima del verbo solo in strutture </a:t>
            </a:r>
            <a:r>
              <a:rPr lang="it-IT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marcate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cioè quando nell’enunciato,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per ragioni pragmatiche, l’oggetto è messo in maggiore rilievo, alterando così l’ordine basico [SVO] dei componenti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della frase.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1EEC67-F395-41A5-988F-92FB8B1531A0}"/>
              </a:ext>
            </a:extLst>
          </p:cNvPr>
          <p:cNvSpPr txBox="1"/>
          <p:nvPr/>
        </p:nvSpPr>
        <p:spPr>
          <a:xfrm>
            <a:off x="7884697" y="1439341"/>
            <a:ext cx="1113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79388"/>
            <a:r>
              <a:rPr lang="it-IT" sz="1600" b="1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soggetto</a:t>
            </a:r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67AA180A-E52B-4966-A7E9-4EA1E695311B}"/>
              </a:ext>
            </a:extLst>
          </p:cNvPr>
          <p:cNvSpPr/>
          <p:nvPr/>
        </p:nvSpPr>
        <p:spPr>
          <a:xfrm rot="5400000">
            <a:off x="8338864" y="850895"/>
            <a:ext cx="164192" cy="1005631"/>
          </a:xfrm>
          <a:prstGeom prst="rightBrace">
            <a:avLst>
              <a:gd name="adj1" fmla="val 33596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482C66CF-33E4-4C82-B3AF-2CD773A3A570}"/>
              </a:ext>
            </a:extLst>
          </p:cNvPr>
          <p:cNvSpPr/>
          <p:nvPr/>
        </p:nvSpPr>
        <p:spPr>
          <a:xfrm>
            <a:off x="9017762" y="896930"/>
            <a:ext cx="393007" cy="466531"/>
          </a:xfrm>
          <a:prstGeom prst="arc">
            <a:avLst>
              <a:gd name="adj1" fmla="val 16200000"/>
              <a:gd name="adj2" fmla="val 1620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2" name="Right Brace 21">
            <a:extLst>
              <a:ext uri="{FF2B5EF4-FFF2-40B4-BE49-F238E27FC236}">
                <a16:creationId xmlns:a16="http://schemas.microsoft.com/office/drawing/2014/main" id="{EBFCD4BD-7D8F-4B8D-9F3F-F9E2FE958633}"/>
              </a:ext>
            </a:extLst>
          </p:cNvPr>
          <p:cNvSpPr/>
          <p:nvPr/>
        </p:nvSpPr>
        <p:spPr>
          <a:xfrm rot="5400000">
            <a:off x="10294251" y="482118"/>
            <a:ext cx="164193" cy="1743186"/>
          </a:xfrm>
          <a:prstGeom prst="rightBrace">
            <a:avLst>
              <a:gd name="adj1" fmla="val 33596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385C7D-3C85-4FE1-850D-D582C773EDB8}"/>
              </a:ext>
            </a:extLst>
          </p:cNvPr>
          <p:cNvSpPr txBox="1"/>
          <p:nvPr/>
        </p:nvSpPr>
        <p:spPr>
          <a:xfrm>
            <a:off x="9865502" y="1441810"/>
            <a:ext cx="1021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b="1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oggetto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74A3E5-97E2-45E8-BD84-8787756543D6}"/>
              </a:ext>
            </a:extLst>
          </p:cNvPr>
          <p:cNvSpPr txBox="1"/>
          <p:nvPr/>
        </p:nvSpPr>
        <p:spPr>
          <a:xfrm>
            <a:off x="8886924" y="1730177"/>
            <a:ext cx="65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it-IT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DF2727D-6AB7-4C7A-A9BF-ABCCD73EB832}"/>
              </a:ext>
            </a:extLst>
          </p:cNvPr>
          <p:cNvCxnSpPr>
            <a:cxnSpLocks/>
          </p:cNvCxnSpPr>
          <p:nvPr/>
        </p:nvCxnSpPr>
        <p:spPr>
          <a:xfrm>
            <a:off x="9214265" y="1426188"/>
            <a:ext cx="0" cy="3205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70E51ED-6B8D-44C1-91FD-B70F6E588D1E}"/>
              </a:ext>
            </a:extLst>
          </p:cNvPr>
          <p:cNvSpPr txBox="1"/>
          <p:nvPr/>
        </p:nvSpPr>
        <p:spPr>
          <a:xfrm>
            <a:off x="457200" y="3147587"/>
            <a:ext cx="5479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	a.		</a:t>
            </a:r>
            <a:r>
              <a:rPr lang="it-IT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Il buon vino, lo fa l’uva nera</a:t>
            </a:r>
          </a:p>
          <a:p>
            <a:pPr algn="l" defTabSz="179388"/>
            <a:endParaRPr lang="it-I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	b.		</a:t>
            </a:r>
            <a:r>
              <a:rPr lang="it-IT" sz="1800" i="1" cap="small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 buon vino</a:t>
            </a:r>
            <a:r>
              <a:rPr lang="it-IT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fa l’uva nera, 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it-IT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non un buon aceto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it-IT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52D114-486E-4C47-8980-6261EAE13B47}"/>
              </a:ext>
            </a:extLst>
          </p:cNvPr>
          <p:cNvSpPr txBox="1"/>
          <p:nvPr/>
        </p:nvSpPr>
        <p:spPr>
          <a:xfrm>
            <a:off x="2332652" y="3178349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</a:p>
        </p:txBody>
      </p:sp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2FF7CF02-A00D-4BC4-A854-2F6117C89A3F}"/>
              </a:ext>
            </a:extLst>
          </p:cNvPr>
          <p:cNvSpPr/>
          <p:nvPr/>
        </p:nvSpPr>
        <p:spPr>
          <a:xfrm rot="10800000">
            <a:off x="1769335" y="3517961"/>
            <a:ext cx="719579" cy="143525"/>
          </a:xfrm>
          <a:prstGeom prst="curvedDownArrow">
            <a:avLst>
              <a:gd name="adj1" fmla="val 0"/>
              <a:gd name="adj2" fmla="val 66564"/>
              <a:gd name="adj3" fmla="val 27749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it-IT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E4E8357-06F3-4C94-82B5-08B2DD6C4D6C}"/>
              </a:ext>
            </a:extLst>
          </p:cNvPr>
          <p:cNvSpPr txBox="1"/>
          <p:nvPr/>
        </p:nvSpPr>
        <p:spPr>
          <a:xfrm>
            <a:off x="1231517" y="373117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A2B8913-C902-4AA4-9768-C4C82CC69BEB}"/>
              </a:ext>
            </a:extLst>
          </p:cNvPr>
          <p:cNvSpPr txBox="1"/>
          <p:nvPr/>
        </p:nvSpPr>
        <p:spPr>
          <a:xfrm>
            <a:off x="4347457" y="3147571"/>
            <a:ext cx="2355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cap="small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←</a:t>
            </a:r>
            <a:r>
              <a:rPr lang="it-IT" b="1" cap="small" noProof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topicalizzazione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DE445D6-991C-49E7-9616-84CC64A70F7A}"/>
              </a:ext>
            </a:extLst>
          </p:cNvPr>
          <p:cNvSpPr txBox="1"/>
          <p:nvPr/>
        </p:nvSpPr>
        <p:spPr>
          <a:xfrm>
            <a:off x="6086305" y="3701585"/>
            <a:ext cx="3392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cap="small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←</a:t>
            </a:r>
            <a:r>
              <a:rPr lang="it-IT" sz="1800" b="1" cap="small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focalizzazione</a:t>
            </a:r>
            <a:r>
              <a:rPr lang="it-IT" sz="1800" cap="small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contrastiva</a:t>
            </a:r>
            <a:r>
              <a:rPr lang="it-IT" sz="1800" cap="small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BDA6DCC-D5AF-4809-8E94-63BDE54DF7DE}"/>
              </a:ext>
            </a:extLst>
          </p:cNvPr>
          <p:cNvSpPr txBox="1"/>
          <p:nvPr/>
        </p:nvSpPr>
        <p:spPr>
          <a:xfrm>
            <a:off x="6749968" y="3147571"/>
            <a:ext cx="3089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 fa l’uva nera, il buon vino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FE480E3-E713-43A4-9656-CFA47C2ADE26}"/>
              </a:ext>
            </a:extLst>
          </p:cNvPr>
          <p:cNvSpPr txBox="1"/>
          <p:nvPr/>
        </p:nvSpPr>
        <p:spPr>
          <a:xfrm>
            <a:off x="10033034" y="3286086"/>
            <a:ext cx="1576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ordine marcato</a:t>
            </a:r>
          </a:p>
          <a:p>
            <a:pPr algn="ctr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dei costituenti</a:t>
            </a:r>
          </a:p>
        </p:txBody>
      </p:sp>
      <p:sp>
        <p:nvSpPr>
          <p:cNvPr id="35" name="Right Brace 34">
            <a:extLst>
              <a:ext uri="{FF2B5EF4-FFF2-40B4-BE49-F238E27FC236}">
                <a16:creationId xmlns:a16="http://schemas.microsoft.com/office/drawing/2014/main" id="{B96F4010-57DB-4662-9BE0-7CB76CEE55F7}"/>
              </a:ext>
            </a:extLst>
          </p:cNvPr>
          <p:cNvSpPr/>
          <p:nvPr/>
        </p:nvSpPr>
        <p:spPr>
          <a:xfrm>
            <a:off x="9859348" y="3210792"/>
            <a:ext cx="113424" cy="754068"/>
          </a:xfrm>
          <a:prstGeom prst="rightBrace">
            <a:avLst>
              <a:gd name="adj1" fmla="val 33596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3A88983-7D6C-4AD5-B2FF-CB8215A2421C}"/>
              </a:ext>
            </a:extLst>
          </p:cNvPr>
          <p:cNvSpPr txBox="1"/>
          <p:nvPr/>
        </p:nvSpPr>
        <p:spPr>
          <a:xfrm>
            <a:off x="457200" y="4243425"/>
            <a:ext cx="114201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Per ora osserviamo che, diversamente dall’italiano moderno, nel lombardo antico ( &lt; italo-romanzo antico) l’oggetto può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precedere il verbo senza essere dislocato e ripreso da una copia clitica, o senza essere posto in contrasto con un altro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elemento della frase o del discorso.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2E760A1-0EE6-4723-BB30-0E45F047B6AB}"/>
              </a:ext>
            </a:extLst>
          </p:cNvPr>
          <p:cNvSpPr txBox="1"/>
          <p:nvPr/>
        </p:nvSpPr>
        <p:spPr>
          <a:xfrm>
            <a:off x="457200" y="5166755"/>
            <a:ext cx="111171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Questa caratteristica, tuttavia, pone dei problemi interpretativi rispetto al valore pragmatico dell’oggetto preverbale,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poiché in assenza di marcatori espliciti, come ad esempio il clitico di ripresa, la sola anteposizione non è sufficiente a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stabilire se si tratti di 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topicalizzazione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o di focalizzazione, che appaiono formalmente identiche, ammesso che appunto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(1) si tratti di una struttura marcata.</a:t>
            </a:r>
          </a:p>
        </p:txBody>
      </p:sp>
    </p:spTree>
    <p:extLst>
      <p:ext uri="{BB962C8B-B14F-4D97-AF65-F5344CB8AC3E}">
        <p14:creationId xmlns:p14="http://schemas.microsoft.com/office/powerpoint/2010/main" val="3055719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 animBg="1"/>
      <p:bldP spid="9" grpId="0" animBg="1"/>
      <p:bldP spid="10" grpId="0" animBg="1"/>
      <p:bldP spid="11" grpId="0"/>
      <p:bldP spid="12" grpId="0"/>
      <p:bldP spid="13" grpId="0"/>
      <p:bldP spid="18" grpId="0"/>
      <p:bldP spid="19" grpId="0"/>
      <p:bldP spid="20" grpId="0" animBg="1"/>
      <p:bldP spid="21" grpId="0" animBg="1"/>
      <p:bldP spid="22" grpId="0" animBg="1"/>
      <p:bldP spid="23" grpId="0"/>
      <p:bldP spid="24" grpId="0"/>
      <p:bldP spid="26" grpId="0"/>
      <p:bldP spid="27" grpId="0"/>
      <p:bldP spid="29" grpId="0" animBg="1"/>
      <p:bldP spid="30" grpId="0"/>
      <p:bldP spid="31" grpId="0"/>
      <p:bldP spid="32" grpId="0"/>
      <p:bldP spid="33" grpId="0"/>
      <p:bldP spid="34" grpId="0"/>
      <p:bldP spid="35" grpId="0" animBg="1"/>
      <p:bldP spid="37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E54A2F-57EC-4CED-9102-3F96A461D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en-GB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D3B75A-8683-456D-BE59-EF12F91B9FEA}"/>
              </a:ext>
            </a:extLst>
          </p:cNvPr>
          <p:cNvSpPr txBox="1"/>
          <p:nvPr/>
        </p:nvSpPr>
        <p:spPr>
          <a:xfrm>
            <a:off x="513184" y="322679"/>
            <a:ext cx="2971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		La posizione dell’Oggetto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5044FB-185B-4984-9324-1611BF9E29EA}"/>
              </a:ext>
            </a:extLst>
          </p:cNvPr>
          <p:cNvSpPr txBox="1"/>
          <p:nvPr/>
        </p:nvSpPr>
        <p:spPr>
          <a:xfrm>
            <a:off x="513184" y="692011"/>
            <a:ext cx="10856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ra le multiple configurazioni derivanti dalla sitassi V2 [ = </a:t>
            </a:r>
            <a:r>
              <a:rPr kumimoji="0" lang="it-IT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XV…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], l’Oggetto può sia precedere sia seguire il verbo.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Consideriamo prima l’oggetto postverbale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il cui ruolo discorsivo non pone problemi interpretativi.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2DFB35-D36D-4411-B178-A6B23651103E}"/>
              </a:ext>
            </a:extLst>
          </p:cNvPr>
          <p:cNvSpPr txBox="1"/>
          <p:nvPr/>
        </p:nvSpPr>
        <p:spPr>
          <a:xfrm>
            <a:off x="513184" y="1483567"/>
            <a:ext cx="1126204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31)	a.		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Ella quese 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 don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 Cristo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                            								(emiliano antico)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Laudario dei Battuti di Modena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56, 31)</a:t>
            </a:r>
          </a:p>
          <a:p>
            <a:pPr algn="l" defTabSz="179388"/>
            <a:endParaRPr lang="it-IT" sz="34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b.		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Fa 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questo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il demonio per allassarti 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                							(toscano antico)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Quaresimale fiorentino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379, 10)</a:t>
            </a:r>
          </a:p>
          <a:p>
            <a:pPr algn="l" defTabSz="179388"/>
            <a:endParaRPr lang="it-IT" sz="34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c.		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 de quella costa forma Dee 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femena</a:t>
            </a:r>
            <a:r>
              <a:rPr lang="it-IT" sz="1800" b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                                                                	(ligure antico)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Da una cronaca universale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40, p. 39)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BC630C-7AB2-4D19-81C7-29679839F0CF}"/>
              </a:ext>
            </a:extLst>
          </p:cNvPr>
          <p:cNvSpPr txBox="1"/>
          <p:nvPr/>
        </p:nvSpPr>
        <p:spPr>
          <a:xfrm>
            <a:off x="5411755" y="1483567"/>
            <a:ext cx="423224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[ SV</a:t>
            </a:r>
            <a:r>
              <a:rPr lang="it-IT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] </a:t>
            </a: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’Oggetto è parte del Rema insieme al verbo, </a:t>
            </a:r>
          </a:p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come indica l’indefinitezza del referente, </a:t>
            </a:r>
            <a:r>
              <a:rPr lang="it-IT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 don</a:t>
            </a:r>
            <a:r>
              <a:rPr lang="it-I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,</a:t>
            </a:r>
          </a:p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articolando </a:t>
            </a:r>
            <a:r>
              <a:rPr lang="it-I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una struttura categorica Tema-Rema.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4830B6-86CD-47B4-B116-4684106D8D2C}"/>
              </a:ext>
            </a:extLst>
          </p:cNvPr>
          <p:cNvSpPr txBox="1"/>
          <p:nvPr/>
        </p:nvSpPr>
        <p:spPr>
          <a:xfrm>
            <a:off x="5411755" y="2563174"/>
            <a:ext cx="418095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[ V</a:t>
            </a:r>
            <a:r>
              <a:rPr lang="it-IT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 ]</a:t>
            </a:r>
          </a:p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il dimostrativo </a:t>
            </a:r>
            <a:r>
              <a:rPr lang="it-IT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questo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incapsula un concetto </a:t>
            </a:r>
          </a:p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espresso precedentemente nel testo, ma instaura </a:t>
            </a:r>
          </a:p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una relazione nuova con il TR </a:t>
            </a:r>
            <a:r>
              <a:rPr lang="it-IT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il demonio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72277A-19AB-4B52-90E8-7575BDEC6FB7}"/>
              </a:ext>
            </a:extLst>
          </p:cNvPr>
          <p:cNvSpPr txBox="1"/>
          <p:nvPr/>
        </p:nvSpPr>
        <p:spPr>
          <a:xfrm>
            <a:off x="5411755" y="3637573"/>
            <a:ext cx="42979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[ VS</a:t>
            </a:r>
            <a:r>
              <a:rPr lang="it-IT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]</a:t>
            </a:r>
            <a:r>
              <a:rPr lang="it-IT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algn="l" defTabSz="179388"/>
            <a:r>
              <a:rPr lang="it-IT" sz="16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femena</a:t>
            </a:r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anche se formalmente definito, non ha </a:t>
            </a:r>
          </a:p>
          <a:p>
            <a:pPr algn="l" defTabSz="179388"/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 valore denotativo, ma esprime un referente </a:t>
            </a:r>
          </a:p>
          <a:p>
            <a:pPr algn="l" defTabSz="179388"/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generico e non specifico (</a:t>
            </a:r>
            <a:r>
              <a:rPr lang="it-IT" sz="16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non-specific token</a:t>
            </a:r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FCADC3-9AD4-4B14-89FA-A5A7E7731351}"/>
              </a:ext>
            </a:extLst>
          </p:cNvPr>
          <p:cNvSpPr txBox="1"/>
          <p:nvPr/>
        </p:nvSpPr>
        <p:spPr>
          <a:xfrm>
            <a:off x="513184" y="4876800"/>
            <a:ext cx="112620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(32)		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Ben cognoseva Pillato 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lo falso coraço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               							(emiliano antico)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Laudario dei Battuti di Modena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49, 164)</a:t>
            </a:r>
          </a:p>
          <a:p>
            <a:pPr algn="l" defTabSz="179388"/>
            <a:endParaRPr lang="it-IT" sz="8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It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aliano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moderno:	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conosceva bene, Pilato, il falso coraggio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							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Pilato conosceva bene il falso coraggio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BD02FB-8ED9-468A-A05E-802BEF1AAA0C}"/>
              </a:ext>
            </a:extLst>
          </p:cNvPr>
          <p:cNvSpPr txBox="1"/>
          <p:nvPr/>
        </p:nvSpPr>
        <p:spPr>
          <a:xfrm>
            <a:off x="7502231" y="5334992"/>
            <a:ext cx="42787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Considerando le caratteristiche stilistiche, la </a:t>
            </a:r>
          </a:p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struttura in (32) può essere interpretata come una </a:t>
            </a:r>
          </a:p>
          <a:p>
            <a:pPr algn="l" defTabSz="179388"/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topicalizzazione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con l’oggetto dislocato a destra.</a:t>
            </a:r>
          </a:p>
        </p:txBody>
      </p:sp>
    </p:spTree>
    <p:extLst>
      <p:ext uri="{BB962C8B-B14F-4D97-AF65-F5344CB8AC3E}">
        <p14:creationId xmlns:p14="http://schemas.microsoft.com/office/powerpoint/2010/main" val="1692025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B7DA18-5E41-4B33-84E0-9585F977D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D7284D-2FD2-4107-A78A-A5B2A393752B}"/>
              </a:ext>
            </a:extLst>
          </p:cNvPr>
          <p:cNvSpPr txBox="1"/>
          <p:nvPr/>
        </p:nvSpPr>
        <p:spPr>
          <a:xfrm>
            <a:off x="349704" y="367976"/>
            <a:ext cx="11405686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Prima di passare all’analisi dell’oggetto preverbale, descriviamo brevemente i meccanismi di </a:t>
            </a:r>
            <a:r>
              <a:rPr lang="it-IT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proclisi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ed </a:t>
            </a:r>
            <a:r>
              <a:rPr lang="it-IT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enclisi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che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caratterizzano 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l’italo-romanzo antico. La posizione dei clitici (quando occorrono) è infatti un criterio diagnostico utile a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determinare se gli elementi preverbali, in particolare l’oggetto, siano all’interno o all’esterno del corpo della frase. Come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è noto dalla 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Legge Tobler-Mussafia </a:t>
            </a:r>
            <a:r>
              <a:rPr lang="it-IT" sz="1600" noProof="1">
                <a:latin typeface="Times New Roman" panose="02020603050405020304" pitchFamily="18" charset="0"/>
                <a:ea typeface="Calibri" panose="020F0502020204030204" pitchFamily="34" charset="0"/>
              </a:rPr>
              <a:t>[</a:t>
            </a:r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Mussafia</a:t>
            </a:r>
            <a:r>
              <a:rPr lang="it-IT" sz="1600" noProof="1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1886: 255; cfr. anche Sorrento 1951: 143; Ulleland 1960: 53; Wanner 1987: 157; </a:t>
            </a:r>
          </a:p>
          <a:p>
            <a:pPr algn="l" defTabSz="179388"/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Lombardi e Middleton, 2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004)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proclisi ed enclisi soggiacciono a precise restrizioni sintattiche: </a:t>
            </a:r>
          </a:p>
          <a:p>
            <a:pPr algn="l" defTabSz="179388"/>
            <a:endParaRPr lang="it-IT" sz="1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▪	i clitici seguono il verbo (enclisi) quando questo è all’inizio di frase;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		▪	i clitici 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sono preposti al verbo (proclisi) quando questo non si trova in prima posizione.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73BAFF-7A24-4E7E-A2A8-C66CC3D1F14F}"/>
              </a:ext>
            </a:extLst>
          </p:cNvPr>
          <p:cNvSpPr txBox="1"/>
          <p:nvPr/>
        </p:nvSpPr>
        <p:spPr>
          <a:xfrm>
            <a:off x="349704" y="2553190"/>
            <a:ext cx="11764887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Questa formulazione si riferisce all’ordine lineare e materiale dei costituenti di frase. Tuttavia, si trovano esempi di enclisi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anche quando il verbo è preceduto da uno o più elementi frasali, cioè quando il verbo ‘</a:t>
            </a:r>
            <a:r>
              <a:rPr lang="it-IT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apparentemente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’ non occupa la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prima posizione. A ben vedere, si tratta di casi in cui la prima posizione rimane vuota e gli elementi preverbali sono collocati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fuori dal corpo della frase 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[cfr. Benincà, 2004: 34, 2006: 26, 2010: 55-57]</a:t>
            </a:r>
            <a:r>
              <a:rPr lang="it-IT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2D83D2-04E4-4500-B94B-48D748704D37}"/>
              </a:ext>
            </a:extLst>
          </p:cNvPr>
          <p:cNvSpPr txBox="1"/>
          <p:nvPr/>
        </p:nvSpPr>
        <p:spPr>
          <a:xfrm>
            <a:off x="349704" y="3876675"/>
            <a:ext cx="3059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(33)		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Legge Tobler-Mussafia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2374B5D-A0F0-4E15-814C-42BBD7CBCB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50285"/>
              </p:ext>
            </p:extLst>
          </p:nvPr>
        </p:nvGraphicFramePr>
        <p:xfrm>
          <a:off x="1123950" y="4069390"/>
          <a:ext cx="8415020" cy="2286960"/>
        </p:xfrm>
        <a:graphic>
          <a:graphicData uri="http://schemas.openxmlformats.org/drawingml/2006/table">
            <a:tbl>
              <a:tblPr/>
              <a:tblGrid>
                <a:gridCol w="590550">
                  <a:extLst>
                    <a:ext uri="{9D8B030D-6E8A-4147-A177-3AD203B41FA5}">
                      <a16:colId xmlns:a16="http://schemas.microsoft.com/office/drawing/2014/main" val="2224673316"/>
                    </a:ext>
                  </a:extLst>
                </a:gridCol>
                <a:gridCol w="1161415">
                  <a:extLst>
                    <a:ext uri="{9D8B030D-6E8A-4147-A177-3AD203B41FA5}">
                      <a16:colId xmlns:a16="http://schemas.microsoft.com/office/drawing/2014/main" val="527274040"/>
                    </a:ext>
                  </a:extLst>
                </a:gridCol>
                <a:gridCol w="162560">
                  <a:extLst>
                    <a:ext uri="{9D8B030D-6E8A-4147-A177-3AD203B41FA5}">
                      <a16:colId xmlns:a16="http://schemas.microsoft.com/office/drawing/2014/main" val="2782259093"/>
                    </a:ext>
                  </a:extLst>
                </a:gridCol>
                <a:gridCol w="1514475">
                  <a:extLst>
                    <a:ext uri="{9D8B030D-6E8A-4147-A177-3AD203B41FA5}">
                      <a16:colId xmlns:a16="http://schemas.microsoft.com/office/drawing/2014/main" val="2702641764"/>
                    </a:ext>
                  </a:extLst>
                </a:gridCol>
                <a:gridCol w="1176046">
                  <a:extLst>
                    <a:ext uri="{9D8B030D-6E8A-4147-A177-3AD203B41FA5}">
                      <a16:colId xmlns:a16="http://schemas.microsoft.com/office/drawing/2014/main" val="1652873437"/>
                    </a:ext>
                  </a:extLst>
                </a:gridCol>
                <a:gridCol w="3809974">
                  <a:extLst>
                    <a:ext uri="{9D8B030D-6E8A-4147-A177-3AD203B41FA5}">
                      <a16:colId xmlns:a16="http://schemas.microsoft.com/office/drawing/2014/main" val="498948397"/>
                    </a:ext>
                  </a:extLst>
                </a:gridCol>
              </a:tblGrid>
              <a:tr h="732000">
                <a:tc>
                  <a:txBody>
                    <a:bodyPr/>
                    <a:lstStyle/>
                    <a:p>
                      <a:pPr algn="just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619250" algn="l"/>
                          <a:tab pos="1709738" algn="l"/>
                          <a:tab pos="1889125" algn="l"/>
                          <a:tab pos="1979613" algn="l"/>
                          <a:tab pos="2070100" algn="l"/>
                          <a:tab pos="2249488" algn="l"/>
                          <a:tab pos="2339975" algn="l"/>
                          <a:tab pos="2430463" algn="l"/>
                          <a:tab pos="2609850" algn="l"/>
                          <a:tab pos="2700338" algn="l"/>
                          <a:tab pos="2790825" algn="l"/>
                          <a:tab pos="2970213" algn="l"/>
                          <a:tab pos="3060700" algn="l"/>
                          <a:tab pos="3149600" algn="l"/>
                          <a:tab pos="3330575" algn="l"/>
                          <a:tab pos="3419475" algn="l"/>
                          <a:tab pos="3509963" algn="l"/>
                          <a:tab pos="3689350" algn="l"/>
                          <a:tab pos="3779838" algn="l"/>
                        </a:tabLst>
                      </a:pPr>
                      <a:r>
                        <a:rPr lang="it-IT" sz="1800" b="1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Periferia 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b="1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|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b="1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X</a:t>
                      </a:r>
                      <a:r>
                        <a:rPr lang="it-IT" sz="1600" b="1" cap="small" baseline="-250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rema/tema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endParaRPr lang="it-IT" sz="1800" b="1" noProof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b="1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V…</a:t>
                      </a:r>
                    </a:p>
                    <a:p>
                      <a:pPr algn="ctr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b="1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3517567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algn="just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a.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Ø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|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Ø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V</a:t>
                      </a:r>
                      <a:r>
                        <a:rPr lang="it-IT" sz="1600" cap="small" baseline="-250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clitico</a:t>
                      </a:r>
                      <a:r>
                        <a:rPr lang="it-IT" sz="1800" cap="small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</a:t>
                      </a:r>
                      <a:endParaRPr lang="it-IT" sz="1800" noProof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cap="small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enclisi</a:t>
                      </a:r>
                      <a:endParaRPr lang="it-IT" sz="1800" noProof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2929180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algn="just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b.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X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|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Ø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V</a:t>
                      </a:r>
                      <a:r>
                        <a:rPr lang="it-IT" sz="1600" cap="small" baseline="-250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clitico</a:t>
                      </a:r>
                      <a:r>
                        <a:rPr lang="it-IT" sz="1800" cap="small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</a:t>
                      </a:r>
                      <a:endParaRPr lang="it-IT" sz="1800" noProof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5151539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algn="just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c.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Ø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|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X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600" cap="small" baseline="-250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clitico</a:t>
                      </a:r>
                      <a:r>
                        <a:rPr lang="it-IT" sz="18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V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cap="small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proclisi</a:t>
                      </a:r>
                      <a:endParaRPr lang="it-IT" sz="1800" noProof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8749307"/>
                  </a:ext>
                </a:extLst>
              </a:tr>
              <a:tr h="366000">
                <a:tc>
                  <a:txBody>
                    <a:bodyPr/>
                    <a:lstStyle/>
                    <a:p>
                      <a:pPr algn="just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d.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X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|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8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X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90170" algn="l"/>
                          <a:tab pos="180340" algn="l"/>
                          <a:tab pos="270510" algn="l"/>
                          <a:tab pos="450215" algn="l"/>
                          <a:tab pos="540385" algn="l"/>
                          <a:tab pos="630555" algn="l"/>
                          <a:tab pos="810260" algn="l"/>
                          <a:tab pos="900430" algn="l"/>
                          <a:tab pos="990600" algn="l"/>
                          <a:tab pos="1170305" algn="l"/>
                          <a:tab pos="1260475" algn="l"/>
                          <a:tab pos="1350645" algn="l"/>
                          <a:tab pos="1530350" algn="l"/>
                          <a:tab pos="1620520" algn="l"/>
                          <a:tab pos="1710690" algn="l"/>
                          <a:tab pos="1890395" algn="l"/>
                          <a:tab pos="1980565" algn="l"/>
                          <a:tab pos="2070735" algn="l"/>
                          <a:tab pos="2250440" algn="l"/>
                          <a:tab pos="2340610" algn="l"/>
                          <a:tab pos="2430780" algn="l"/>
                          <a:tab pos="2610485" algn="l"/>
                          <a:tab pos="2700655" algn="l"/>
                          <a:tab pos="2790825" algn="l"/>
                          <a:tab pos="2970530" algn="l"/>
                          <a:tab pos="3060700" algn="l"/>
                          <a:tab pos="3150870" algn="l"/>
                          <a:tab pos="3330575" algn="l"/>
                          <a:tab pos="3420745" algn="l"/>
                          <a:tab pos="3510915" algn="l"/>
                          <a:tab pos="3690620" algn="l"/>
                          <a:tab pos="3780790" algn="l"/>
                        </a:tabLst>
                      </a:pPr>
                      <a:r>
                        <a:rPr lang="it-IT" sz="1600" cap="small" baseline="-250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clitico</a:t>
                      </a:r>
                      <a:r>
                        <a:rPr lang="it-IT" sz="1800" noProof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V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3694214"/>
                  </a:ext>
                </a:extLst>
              </a:tr>
            </a:tbl>
          </a:graphicData>
        </a:graphic>
      </p:graphicFrame>
      <p:sp>
        <p:nvSpPr>
          <p:cNvPr id="9" name="Right Brace 8">
            <a:extLst>
              <a:ext uri="{FF2B5EF4-FFF2-40B4-BE49-F238E27FC236}">
                <a16:creationId xmlns:a16="http://schemas.microsoft.com/office/drawing/2014/main" id="{93B01BC6-B281-43B1-B906-E31458A78B9D}"/>
              </a:ext>
            </a:extLst>
          </p:cNvPr>
          <p:cNvSpPr/>
          <p:nvPr/>
        </p:nvSpPr>
        <p:spPr>
          <a:xfrm>
            <a:off x="5505450" y="4978437"/>
            <a:ext cx="152400" cy="584164"/>
          </a:xfrm>
          <a:prstGeom prst="rightBrace">
            <a:avLst>
              <a:gd name="adj1" fmla="val 23121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43B386E2-577F-4353-A182-F40A549D47DC}"/>
              </a:ext>
            </a:extLst>
          </p:cNvPr>
          <p:cNvSpPr/>
          <p:nvPr/>
        </p:nvSpPr>
        <p:spPr>
          <a:xfrm>
            <a:off x="5505450" y="5677428"/>
            <a:ext cx="152400" cy="584164"/>
          </a:xfrm>
          <a:prstGeom prst="rightBrace">
            <a:avLst>
              <a:gd name="adj1" fmla="val 23121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75773F-37DA-49A2-9186-BB3E1F9F3126}"/>
              </a:ext>
            </a:extLst>
          </p:cNvPr>
          <p:cNvSpPr txBox="1"/>
          <p:nvPr/>
        </p:nvSpPr>
        <p:spPr>
          <a:xfrm>
            <a:off x="6906986" y="4316930"/>
            <a:ext cx="497123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Dalla condizione (33b) deriviamo che l’elemento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preverbale è un Tema fuori dal corpo della frase e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prima posizione rimane vuota </a:t>
            </a:r>
            <a:r>
              <a:rPr lang="it-I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[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Benincà, 2010: 55]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Al contrario, dalla condizione (33c) ricaviamo che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l’elemento preverbale è all’interno del corpo della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frase ed esprime un Rema o un TT.</a:t>
            </a:r>
          </a:p>
        </p:txBody>
      </p:sp>
    </p:spTree>
    <p:extLst>
      <p:ext uri="{BB962C8B-B14F-4D97-AF65-F5344CB8AC3E}">
        <p14:creationId xmlns:p14="http://schemas.microsoft.com/office/powerpoint/2010/main" val="3605936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 animBg="1"/>
      <p:bldP spid="10" grpId="0" animBg="1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FEA4D3-3C40-4633-B6A3-F048D8DD7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E9402A-23AA-4D6C-9039-DCB020655F4E}"/>
              </a:ext>
            </a:extLst>
          </p:cNvPr>
          <p:cNvSpPr txBox="1"/>
          <p:nvPr/>
        </p:nvSpPr>
        <p:spPr>
          <a:xfrm>
            <a:off x="393477" y="1074638"/>
            <a:ext cx="11405045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34)	a.		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Fo</a:t>
            </a:r>
            <a:r>
              <a:rPr lang="it-IT" sz="1800" b="1" i="1" noProof="1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resposto: «None»                                                                             		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(abruzzese antico)</a:t>
            </a:r>
          </a:p>
          <a:p>
            <a:pPr algn="l" defTabSz="179388"/>
            <a:endParaRPr lang="it-IT" sz="4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Ø | Ø V</a:t>
            </a:r>
            <a:r>
              <a:rPr lang="it-IT" sz="1800" cap="small" baseline="-250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clitico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																								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Cronaca aquilana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16, p. 202)</a:t>
            </a:r>
          </a:p>
          <a:p>
            <a:pPr algn="l" defTabSz="179388"/>
            <a:endParaRPr lang="it-IT" sz="18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b.		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 presente rispuose</a:t>
            </a:r>
            <a:r>
              <a:rPr lang="it-IT" sz="1800" b="1" i="1" noProof="1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mi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…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                         	(toscano antico)    </a:t>
            </a:r>
          </a:p>
          <a:p>
            <a:pPr algn="l" defTabSz="179388"/>
            <a:r>
              <a:rPr lang="it-IT" sz="4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X | Ø V</a:t>
            </a:r>
            <a:r>
              <a:rPr lang="it-IT" sz="1800" cap="small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clitico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																								(Villani,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Cronica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10, 86, p. 115)</a:t>
            </a:r>
          </a:p>
          <a:p>
            <a:pPr algn="l" defTabSz="179388"/>
            <a:endParaRPr lang="it-IT" sz="18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cꞌ.	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Lo saint hom </a:t>
            </a:r>
            <a:r>
              <a:rPr lang="it-IT" sz="1800" b="1" i="1" noProof="1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respunt…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            					(piemontese antico)</a:t>
            </a:r>
          </a:p>
          <a:p>
            <a:pPr algn="l" defTabSz="179388"/>
            <a:endParaRPr lang="it-IT" sz="4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	Ø | X</a:t>
            </a:r>
            <a:r>
              <a:rPr lang="it-IT" cap="small" baseline="-25000" noProof="1">
                <a:latin typeface="Times New Roman" panose="02020603050405020304" pitchFamily="18" charset="0"/>
                <a:ea typeface="Calibri" panose="020F0502020204030204" pitchFamily="34" charset="0"/>
              </a:rPr>
              <a:t>t</a:t>
            </a:r>
            <a:r>
              <a:rPr lang="it-IT" sz="1800" cap="small" baseline="-250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ema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it-IT" sz="1800" cap="small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clitico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                    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																				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Sermoni subalpini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18, p. 224)</a:t>
            </a:r>
          </a:p>
          <a:p>
            <a:pPr algn="l" defTabSz="179388"/>
            <a:endParaRPr lang="it-IT" sz="18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cꞌꞌ.	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Questo moto </a:t>
            </a:r>
            <a:r>
              <a:rPr lang="it-IT" sz="1800" b="1" i="1" noProof="1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respoxe Eustadio </a:t>
            </a:r>
            <a:r>
              <a:rPr lang="it-IT" i="1" noProof="1">
                <a:latin typeface="Times New Roman" panose="02020603050405020304" pitchFamily="18" charset="0"/>
                <a:ea typeface="Calibri" panose="020F0502020204030204" pitchFamily="34" charset="0"/>
              </a:rPr>
              <a:t>																				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(veneziano antico)</a:t>
            </a:r>
          </a:p>
          <a:p>
            <a:pPr algn="l" defTabSz="179388"/>
            <a:endParaRPr lang="it-IT" sz="4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Ø | X</a:t>
            </a:r>
            <a:r>
              <a:rPr lang="it-IT" cap="small" baseline="-25000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kumimoji="0" lang="it-IT" sz="1800" b="0" i="0" u="none" strike="noStrike" kern="1200" cap="small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ema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it-IT" sz="1800" cap="small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clitico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                    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																				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Legenda de Santo Stady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44, p. 166)</a:t>
            </a:r>
          </a:p>
          <a:p>
            <a:pPr algn="l" defTabSz="179388"/>
            <a:endParaRPr lang="it-IT" sz="18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dꞌ.	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Et allura Iuno </a:t>
            </a:r>
            <a:r>
              <a:rPr lang="it-IT" sz="1800" b="1" i="1" noProof="1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rispusi 																							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(siciliano antico)</a:t>
            </a:r>
          </a:p>
          <a:p>
            <a:pPr algn="l" defTabSz="179388"/>
            <a:endParaRPr lang="it-IT" sz="4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X | X</a:t>
            </a:r>
            <a:r>
              <a:rPr kumimoji="0" lang="it-IT" sz="1800" b="0" i="0" u="none" strike="noStrike" kern="1200" cap="small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tema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it-IT" sz="1800" cap="small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clitico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																											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Istoria di Eneas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24, p.67)</a:t>
            </a:r>
          </a:p>
          <a:p>
            <a:pPr algn="l" defTabSz="179388"/>
            <a:endParaRPr lang="it-IT" sz="18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dꞌꞌ.	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 llo re per la epistola </a:t>
            </a:r>
            <a:r>
              <a:rPr lang="it-IT" sz="1800" b="1" i="1" noProof="1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respuse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          		(romanesco antico)</a:t>
            </a:r>
          </a:p>
          <a:p>
            <a:pPr algn="l" defTabSz="179388"/>
            <a:endParaRPr lang="it-IT" sz="4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X | X</a:t>
            </a:r>
            <a:r>
              <a:rPr lang="it-IT" cap="small" baseline="-25000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kumimoji="0" lang="it-IT" sz="1800" b="0" i="0" u="none" strike="noStrike" kern="1200" cap="small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ema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it-IT" sz="1800" cap="small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clitico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																										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Cronica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it-IT" sz="1800" cap="small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xi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p. 65)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1F0F0E-3849-425F-84B9-8B3A0D05FC81}"/>
              </a:ext>
            </a:extLst>
          </p:cNvPr>
          <p:cNvSpPr txBox="1"/>
          <p:nvPr/>
        </p:nvSpPr>
        <p:spPr>
          <a:xfrm>
            <a:off x="393477" y="317241"/>
            <a:ext cx="112196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Esaminiamo le condizioni della </a:t>
            </a:r>
            <a:r>
              <a:rPr lang="it-IT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Legge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Tobler-Mussafia</a:t>
            </a:r>
            <a:r>
              <a:rPr lang="it-IT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rappresentate nello schema in (33) nei seguenti esempi, raccolti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con lo stesso verbo in diverse varietà.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0B6844-0D66-4DB0-8C0D-A80BDC584449}"/>
              </a:ext>
            </a:extLst>
          </p:cNvPr>
          <p:cNvSpPr txBox="1"/>
          <p:nvPr/>
        </p:nvSpPr>
        <p:spPr>
          <a:xfrm>
            <a:off x="3930587" y="1074638"/>
            <a:ext cx="38638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‘Apparente’ V1: in realtà, la prima posizione</a:t>
            </a: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rimane vuota.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0CF742-1006-48BD-8568-8381665A6C45}"/>
              </a:ext>
            </a:extLst>
          </p:cNvPr>
          <p:cNvSpPr txBox="1"/>
          <p:nvPr/>
        </p:nvSpPr>
        <p:spPr>
          <a:xfrm>
            <a:off x="3930587" y="1973840"/>
            <a:ext cx="3863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L’enclisi segnala che la locuzione avverbiale</a:t>
            </a:r>
          </a:p>
          <a:p>
            <a:pPr algn="l" defTabSz="179388"/>
            <a:r>
              <a:rPr lang="it-IT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di presente </a:t>
            </a:r>
            <a:r>
              <a:rPr lang="it-I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è un Tema dislocato (periferia).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0FF084-CE76-4C95-8E54-143BC040978F}"/>
              </a:ext>
            </a:extLst>
          </p:cNvPr>
          <p:cNvSpPr txBox="1"/>
          <p:nvPr/>
        </p:nvSpPr>
        <p:spPr>
          <a:xfrm>
            <a:off x="3930459" y="2873042"/>
            <a:ext cx="37449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proclisi segnala che il Soggetto </a:t>
            </a:r>
            <a:r>
              <a:rPr lang="it-IT" sz="16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Lo saint</a:t>
            </a:r>
          </a:p>
          <a:p>
            <a:pPr algn="l" defTabSz="179388"/>
            <a:r>
              <a:rPr lang="it-IT" sz="1600" i="1" noProof="1">
                <a:latin typeface="Times New Roman" panose="02020603050405020304" pitchFamily="18" charset="0"/>
                <a:ea typeface="Calibri" panose="020F0502020204030204" pitchFamily="34" charset="0"/>
              </a:rPr>
              <a:t>hom</a:t>
            </a:r>
            <a:r>
              <a:rPr lang="it-I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è all’interno della frase (quindi è TT).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97DA3F-9ED5-4E29-8CCA-27D5B3283041}"/>
              </a:ext>
            </a:extLst>
          </p:cNvPr>
          <p:cNvSpPr txBox="1"/>
          <p:nvPr/>
        </p:nvSpPr>
        <p:spPr>
          <a:xfrm>
            <a:off x="4484076" y="3772244"/>
            <a:ext cx="36006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proclisi segnala che </a:t>
            </a:r>
            <a:r>
              <a:rPr lang="it-I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l’O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ggetto </a:t>
            </a:r>
            <a:r>
              <a:rPr lang="it-IT" sz="1600" i="1" noProof="1">
                <a:latin typeface="Times New Roman" panose="02020603050405020304" pitchFamily="18" charset="0"/>
                <a:ea typeface="Calibri" panose="020F0502020204030204" pitchFamily="34" charset="0"/>
              </a:rPr>
              <a:t>Questo </a:t>
            </a: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è all’interno della frase (quindi è Rema).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9FCEB9-FEEC-4512-8073-CC581AEC7A9F}"/>
              </a:ext>
            </a:extLst>
          </p:cNvPr>
          <p:cNvSpPr txBox="1"/>
          <p:nvPr/>
        </p:nvSpPr>
        <p:spPr>
          <a:xfrm>
            <a:off x="3930459" y="4667940"/>
            <a:ext cx="34531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proclisi segnala che </a:t>
            </a:r>
            <a:r>
              <a:rPr lang="it-I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il Soggetto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it-IT" sz="1600" i="1" noProof="1">
                <a:latin typeface="Times New Roman" panose="02020603050405020304" pitchFamily="18" charset="0"/>
                <a:ea typeface="Calibri" panose="020F0502020204030204" pitchFamily="34" charset="0"/>
              </a:rPr>
              <a:t>Iuno</a:t>
            </a:r>
            <a:endParaRPr lang="it-IT" sz="1600" i="1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è all’interno della frase (quindi è TT).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8E4451-6A37-4FEF-B7CD-20A010FD5AE7}"/>
              </a:ext>
            </a:extLst>
          </p:cNvPr>
          <p:cNvSpPr txBox="1"/>
          <p:nvPr/>
        </p:nvSpPr>
        <p:spPr>
          <a:xfrm>
            <a:off x="4557814" y="5563636"/>
            <a:ext cx="35301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proclisi segnala che </a:t>
            </a:r>
            <a:r>
              <a:rPr lang="it-IT" sz="1600" i="1" noProof="1">
                <a:latin typeface="Times New Roman" panose="02020603050405020304" pitchFamily="18" charset="0"/>
                <a:ea typeface="Calibri" panose="020F0502020204030204" pitchFamily="34" charset="0"/>
              </a:rPr>
              <a:t>per la epistola</a:t>
            </a:r>
            <a:endParaRPr lang="it-IT" sz="1600" i="1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è all’interno della frase (quindi è Rema).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74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27402F-EB36-4B7C-B403-BAD6E77FC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FABE42-AF4B-4DB6-B0FA-F4913391A6D2}"/>
              </a:ext>
            </a:extLst>
          </p:cNvPr>
          <p:cNvSpPr txBox="1"/>
          <p:nvPr/>
        </p:nvSpPr>
        <p:spPr>
          <a:xfrm>
            <a:off x="363893" y="1070875"/>
            <a:ext cx="11399273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(35)	a.		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Le sue vertudi dicero</a:t>
            </a:r>
            <a:r>
              <a:rPr lang="it-IT" sz="1800" b="1" i="1" noProof="1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vi</a:t>
            </a:r>
            <a:r>
              <a:rPr lang="it-IT" sz="1800" b="1" noProof="1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							</a:t>
            </a:r>
            <a:r>
              <a:rPr lang="it-IT" sz="1800" b="1" noProof="1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  <a:r>
              <a:rPr lang="it-IT" sz="1800" b="1" noProof="1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																							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(tosc. ant.)</a:t>
            </a:r>
          </a:p>
          <a:p>
            <a:pPr algn="l" defTabSz="179388"/>
            <a:endParaRPr lang="it-IT" sz="400" b="1" noProof="1">
              <a:solidFill>
                <a:srgbClr val="0000FF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800" b="1" noProof="1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			(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Intelligenza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</a:t>
            </a:r>
            <a:r>
              <a:rPr kumimoji="0" lang="it-IT" sz="1800" b="0" i="0" u="none" strike="noStrike" kern="1200" cap="small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il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5, p. 22)</a:t>
            </a:r>
          </a:p>
          <a:p>
            <a:pPr algn="l" defTabSz="179388"/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																</a:t>
            </a:r>
            <a:r>
              <a:rPr kumimoji="0" lang="it-IT" b="0" i="0" u="none" strike="noStrike" kern="1200" cap="small" spc="0" normalizeH="0" baseline="-25000" noProof="1">
                <a:ln>
                  <a:noFill/>
                </a:ln>
                <a:solidFill>
                  <a:prstClr val="black"/>
                </a:solidFill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																						</a:t>
            </a:r>
            <a:endParaRPr lang="it-IT" noProof="1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b.		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il mio crudel tormento diro</a:t>
            </a: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llo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a voi			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		(Frescobaldi,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Rime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16, p. 388)</a:t>
            </a:r>
          </a:p>
          <a:p>
            <a:pPr algn="l" defTabSz="179388"/>
            <a:endParaRPr lang="it-IT" sz="18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		c.		</a:t>
            </a:r>
            <a:r>
              <a:rPr kumimoji="0" lang="it-IT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Un’altra meraviglia </a:t>
            </a:r>
            <a:r>
              <a:rPr kumimoji="0" lang="it-IT" sz="18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vi</a:t>
            </a:r>
            <a:r>
              <a:rPr kumimoji="0" lang="it-IT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dirò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		(</a:t>
            </a:r>
            <a:r>
              <a:rPr kumimoji="0" lang="it-IT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Itinerarium di Odorico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</a:t>
            </a:r>
            <a:r>
              <a:rPr kumimoji="0" lang="it-IT" sz="1800" b="0" i="0" u="none" strike="noStrike" kern="1200" cap="sm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xliii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14, p. 172) </a:t>
            </a:r>
          </a:p>
          <a:p>
            <a:pPr algn="l" defTabSz="179388"/>
            <a:endParaRPr lang="it-IT" sz="18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		d.		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Lo contradio </a:t>
            </a: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ti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dirò di questo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		(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Microzibaldone pisano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</a:t>
            </a:r>
            <a:r>
              <a:rPr kumimoji="0" lang="it-IT" sz="1800" b="0" i="0" u="none" strike="noStrike" kern="1200" cap="small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ii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24, p. 196)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54F06C-0682-4F66-A5C7-06A71BE8FD89}"/>
              </a:ext>
            </a:extLst>
          </p:cNvPr>
          <p:cNvSpPr txBox="1"/>
          <p:nvPr/>
        </p:nvSpPr>
        <p:spPr>
          <a:xfrm>
            <a:off x="363894" y="307910"/>
            <a:ext cx="11399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 e quando occorre, la posizione del clitico è uno strumento cruciale per la diagnostica del ruolo discorsivo dell’Oggetto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preverbale, che rimarrebbe altrimenti ambiguo.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9FF3F3-A5D0-4E40-99F6-94BE70D44C26}"/>
              </a:ext>
            </a:extLst>
          </p:cNvPr>
          <p:cNvSpPr txBox="1"/>
          <p:nvPr/>
        </p:nvSpPr>
        <p:spPr>
          <a:xfrm>
            <a:off x="8828924" y="1117225"/>
            <a:ext cx="16081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Oggetto tematico</a:t>
            </a:r>
          </a:p>
          <a:p>
            <a:pPr algn="ctr" defTabSz="179388"/>
            <a:r>
              <a:rPr lang="it-I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dislocato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983D0C-1D1D-41B2-976A-4900F37FD51A}"/>
              </a:ext>
            </a:extLst>
          </p:cNvPr>
          <p:cNvSpPr txBox="1"/>
          <p:nvPr/>
        </p:nvSpPr>
        <p:spPr>
          <a:xfrm>
            <a:off x="5371503" y="1070875"/>
            <a:ext cx="27540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X</a:t>
            </a:r>
            <a:r>
              <a:rPr kumimoji="0" lang="it-IT" sz="1800" b="1" i="0" u="none" strike="noStrike" kern="1200" cap="small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tema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				|	Ø V</a:t>
            </a:r>
            <a:r>
              <a:rPr kumimoji="0" lang="it-IT" sz="1800" b="0" i="0" u="none" strike="noStrike" kern="1200" cap="small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clitico</a:t>
            </a:r>
            <a:endParaRPr lang="it-IT" noProof="1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kumimoji="0" lang="it-IT" sz="600" b="0" i="0" u="none" strike="noStrike" kern="1200" cap="small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</a:t>
            </a:r>
            <a:endParaRPr lang="it-IT" sz="600" i="1" noProof="1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Le sue vertudi 	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| 	</a:t>
            </a:r>
            <a:r>
              <a:rPr kumimoji="0" lang="it-IT" sz="16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___ </a:t>
            </a:r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dicerovvi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2C16EA-8BC8-4979-96DC-31EF3CDD6BB9}"/>
              </a:ext>
            </a:extLst>
          </p:cNvPr>
          <p:cNvSpPr txBox="1"/>
          <p:nvPr/>
        </p:nvSpPr>
        <p:spPr>
          <a:xfrm>
            <a:off x="5371503" y="1963610"/>
            <a:ext cx="34574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X</a:t>
            </a:r>
            <a:r>
              <a:rPr kumimoji="0" lang="it-IT" sz="1800" b="1" i="0" u="none" strike="noStrike" kern="1200" cap="small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tema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								|	Ø V</a:t>
            </a:r>
            <a:r>
              <a:rPr kumimoji="0" lang="it-IT" sz="1800" b="0" i="0" u="none" strike="noStrike" kern="1200" cap="small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clitico</a:t>
            </a:r>
            <a:endParaRPr lang="it-IT" noProof="1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kumimoji="0" lang="it-IT" sz="600" b="0" i="0" u="none" strike="noStrike" kern="1200" cap="small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</a:t>
            </a:r>
            <a:endParaRPr lang="it-IT" sz="600" i="1" noProof="1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Il mio crudel tormento	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|	</a:t>
            </a:r>
            <a:r>
              <a:rPr kumimoji="0" lang="it-IT" sz="16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___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dirollo…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3E6D17-B069-4CC8-8382-BCFE3555CB50}"/>
              </a:ext>
            </a:extLst>
          </p:cNvPr>
          <p:cNvSpPr txBox="1"/>
          <p:nvPr/>
        </p:nvSpPr>
        <p:spPr>
          <a:xfrm>
            <a:off x="8828924" y="2025165"/>
            <a:ext cx="16081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Oggetto tematico</a:t>
            </a:r>
          </a:p>
          <a:p>
            <a:pPr algn="ctr" defTabSz="179388"/>
            <a:r>
              <a:rPr lang="it-I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dislocato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D8AAED-13DA-4C1B-9166-BAC9E96F7DF3}"/>
              </a:ext>
            </a:extLst>
          </p:cNvPr>
          <p:cNvSpPr txBox="1"/>
          <p:nvPr/>
        </p:nvSpPr>
        <p:spPr>
          <a:xfrm>
            <a:off x="5371503" y="2780612"/>
            <a:ext cx="33714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Ø 	|	 X</a:t>
            </a:r>
            <a:r>
              <a:rPr kumimoji="0" lang="it-IT" sz="1800" b="1" i="0" u="none" strike="noStrike" kern="1200" cap="small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rema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 						</a:t>
            </a:r>
            <a:r>
              <a:rPr kumimoji="0" lang="it-IT" sz="1800" b="0" i="0" u="none" strike="noStrike" kern="1200" cap="small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clitico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V </a:t>
            </a:r>
          </a:p>
          <a:p>
            <a:pPr algn="l" defTabSz="179388"/>
            <a:r>
              <a:rPr kumimoji="0" lang="it-IT" sz="600" b="0" i="0" u="none" strike="noStrike" kern="1200" cap="small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</a:t>
            </a:r>
            <a:endParaRPr lang="it-IT" sz="600" i="1" noProof="1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|	un’altra meraviglia		</a:t>
            </a:r>
            <a:r>
              <a:rPr kumimoji="0" lang="it-IT" sz="1600" b="1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vi</a:t>
            </a:r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dirò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8F9EC8-F316-4899-945E-BE1EDF091D3E}"/>
              </a:ext>
            </a:extLst>
          </p:cNvPr>
          <p:cNvSpPr txBox="1"/>
          <p:nvPr/>
        </p:nvSpPr>
        <p:spPr>
          <a:xfrm>
            <a:off x="8828924" y="2878871"/>
            <a:ext cx="16193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Oggetto rematico</a:t>
            </a:r>
          </a:p>
          <a:p>
            <a:pPr algn="ctr" defTabSz="179388"/>
            <a:r>
              <a:rPr lang="it-I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interno alla frase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3174D5-BA46-4620-8C2B-8627801FAAF7}"/>
              </a:ext>
            </a:extLst>
          </p:cNvPr>
          <p:cNvSpPr txBox="1"/>
          <p:nvPr/>
        </p:nvSpPr>
        <p:spPr>
          <a:xfrm>
            <a:off x="5371503" y="3601548"/>
            <a:ext cx="26455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Ø 	|	 X</a:t>
            </a:r>
            <a:r>
              <a:rPr kumimoji="0" lang="it-IT" sz="1800" b="1" i="0" u="none" strike="noStrike" kern="1200" cap="small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rema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 		</a:t>
            </a:r>
            <a:r>
              <a:rPr kumimoji="0" lang="it-IT" sz="1800" b="0" i="0" u="none" strike="noStrike" kern="1200" cap="small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clitico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V </a:t>
            </a:r>
          </a:p>
          <a:p>
            <a:pPr algn="l" defTabSz="179388"/>
            <a:r>
              <a:rPr kumimoji="0" lang="it-IT" sz="600" b="0" i="0" u="none" strike="noStrike" kern="1200" cap="small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</a:t>
            </a:r>
            <a:endParaRPr lang="it-IT" sz="600" i="1" noProof="1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|	lo contradio	</a:t>
            </a:r>
            <a:r>
              <a:rPr kumimoji="0" lang="it-IT" sz="1600" b="1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ti</a:t>
            </a:r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dirò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438B31-0F8D-48E7-A740-F85FEA93B28D}"/>
              </a:ext>
            </a:extLst>
          </p:cNvPr>
          <p:cNvSpPr txBox="1"/>
          <p:nvPr/>
        </p:nvSpPr>
        <p:spPr>
          <a:xfrm>
            <a:off x="8823314" y="3686976"/>
            <a:ext cx="16193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Oggetto rematico</a:t>
            </a:r>
          </a:p>
          <a:p>
            <a:pPr algn="ctr" defTabSz="179388"/>
            <a:r>
              <a:rPr lang="it-I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interno alla frase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724B9-9765-41F4-A52F-3DC0ACDF4380}"/>
              </a:ext>
            </a:extLst>
          </p:cNvPr>
          <p:cNvSpPr txBox="1"/>
          <p:nvPr/>
        </p:nvSpPr>
        <p:spPr>
          <a:xfrm>
            <a:off x="363893" y="4389721"/>
            <a:ext cx="11431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 norma, il ruolo rematico dell’Oggetto preverbale è di facile interpretazione, se </a:t>
            </a:r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è indefinito e contestualmente ‘nuovo’. </a:t>
            </a:r>
            <a:endParaRPr lang="it-I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167FC93-655A-4107-92C5-9E5CB8098950}"/>
              </a:ext>
            </a:extLst>
          </p:cNvPr>
          <p:cNvSpPr txBox="1"/>
          <p:nvPr/>
        </p:nvSpPr>
        <p:spPr>
          <a:xfrm>
            <a:off x="363893" y="4839340"/>
            <a:ext cx="541789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(36)	a.		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Una fertra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fei lo reis Salomon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	(piem. ant.)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Sermoni subalpini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3-4, p. 232)</a:t>
            </a:r>
          </a:p>
          <a:p>
            <a:pPr algn="l" defTabSz="179388"/>
            <a:endParaRPr lang="it-IT" sz="18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b.		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Una industria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servano li Englesi 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(rom. ant.)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(Cronica, </a:t>
            </a:r>
            <a:r>
              <a:rPr lang="it-IT" sz="1800" cap="small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xiii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p. 94)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F077B2-660D-419B-B117-750931F5598F}"/>
              </a:ext>
            </a:extLst>
          </p:cNvPr>
          <p:cNvSpPr txBox="1"/>
          <p:nvPr/>
        </p:nvSpPr>
        <p:spPr>
          <a:xfrm>
            <a:off x="5802550" y="4942001"/>
            <a:ext cx="610135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 entrambi gli esempi in (36), la </a:t>
            </a:r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rematicità 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dell’Oggetto preverbale </a:t>
            </a:r>
          </a:p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è inequivocabile, considerando, da un lato, l’indefinitezza dei referenti, </a:t>
            </a:r>
          </a:p>
          <a:p>
            <a:pPr algn="l" defTabSz="179388"/>
            <a:r>
              <a:rPr lang="it-IT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una </a:t>
            </a:r>
            <a:r>
              <a:rPr lang="it-IT" sz="16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fertra</a:t>
            </a:r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it-IT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una portantina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e </a:t>
            </a:r>
            <a:r>
              <a:rPr lang="it-IT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una industria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e, dall’altro lato, la </a:t>
            </a:r>
          </a:p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definitezza dei Soggetti </a:t>
            </a:r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postverbali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che esprimono i TR di entrambe </a:t>
            </a:r>
          </a:p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le frasi.</a:t>
            </a:r>
          </a:p>
        </p:txBody>
      </p:sp>
    </p:spTree>
    <p:extLst>
      <p:ext uri="{BB962C8B-B14F-4D97-AF65-F5344CB8AC3E}">
        <p14:creationId xmlns:p14="http://schemas.microsoft.com/office/powerpoint/2010/main" val="8696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9005BC-0D36-4C9C-8A31-9087D0DE8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25BE66-0D59-4025-839E-230E366BEDE8}"/>
              </a:ext>
            </a:extLst>
          </p:cNvPr>
          <p:cNvSpPr txBox="1"/>
          <p:nvPr/>
        </p:nvSpPr>
        <p:spPr>
          <a:xfrm>
            <a:off x="438538" y="373224"/>
            <a:ext cx="11226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Come abbiamo visto in (36), l’ordine 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[ </a:t>
            </a:r>
            <a:r>
              <a:rPr lang="it-IT" sz="1800" b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</a:t>
            </a:r>
            <a:r>
              <a:rPr lang="it-IT" sz="1800" b="1" baseline="-250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Rema</a:t>
            </a:r>
            <a:r>
              <a:rPr lang="it-IT" sz="1800" b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VS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] esprime un Rema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informativo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 non rappresenta un ordine marcato, 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cioè una focalizzazione contrastiva, 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come accade invece in italiano moderno (vedi (2b): </a:t>
            </a:r>
            <a:r>
              <a:rPr lang="it-IT" i="1" cap="small" noProof="1">
                <a:latin typeface="Times New Roman" panose="02020603050405020304" pitchFamily="18" charset="0"/>
                <a:ea typeface="Calibri" panose="020F0502020204030204" pitchFamily="34" charset="0"/>
              </a:rPr>
              <a:t>Un buon vino </a:t>
            </a:r>
            <a:r>
              <a:rPr lang="it-IT" i="1" noProof="1">
                <a:latin typeface="Times New Roman" panose="02020603050405020304" pitchFamily="18" charset="0"/>
                <a:ea typeface="Calibri" panose="020F0502020204030204" pitchFamily="34" charset="0"/>
              </a:rPr>
              <a:t>fa l’uva nera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).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8DEE64-AD70-49CA-B565-7A7595C422C1}"/>
              </a:ext>
            </a:extLst>
          </p:cNvPr>
          <p:cNvSpPr txBox="1"/>
          <p:nvPr/>
        </p:nvSpPr>
        <p:spPr>
          <a:xfrm>
            <a:off x="438538" y="1019555"/>
            <a:ext cx="107644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Alcuni esempi possono essere considerati casi di focalizzazione contrastiva anche nell’italo-romanzo antico, ma la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mancanza di correlati intonativo-prosodici, non consente una interpretazione univoca.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3A717B-28D6-473A-930B-675BECF06157}"/>
              </a:ext>
            </a:extLst>
          </p:cNvPr>
          <p:cNvSpPr txBox="1"/>
          <p:nvPr/>
        </p:nvSpPr>
        <p:spPr>
          <a:xfrm>
            <a:off x="438538" y="1795126"/>
            <a:ext cx="1146467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(37)</a:t>
            </a:r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a.		</a:t>
            </a:r>
            <a:r>
              <a:rPr lang="it-IT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molti drappi </a:t>
            </a:r>
            <a:r>
              <a:rPr lang="it-IT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 seta fanno...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			                                                                         						(toscano antico)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(</a:t>
            </a:r>
            <a:r>
              <a:rPr lang="it-IT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Milione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147-3)</a:t>
            </a:r>
          </a:p>
          <a:p>
            <a:pPr algn="l" defTabSz="179388"/>
            <a:endParaRPr lang="it-IT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b.		</a:t>
            </a:r>
            <a:r>
              <a:rPr lang="it-IT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Maestro, </a:t>
            </a:r>
            <a:r>
              <a:rPr lang="it-IT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 grande scienza </a:t>
            </a:r>
            <a:r>
              <a:rPr lang="it-IT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ti credo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        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(</a:t>
            </a:r>
            <a:r>
              <a:rPr lang="it-IT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Novellino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II, 45)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321FED-2531-4695-AD25-948BCA4FDBD6}"/>
              </a:ext>
            </a:extLst>
          </p:cNvPr>
          <p:cNvSpPr txBox="1"/>
          <p:nvPr/>
        </p:nvSpPr>
        <p:spPr>
          <a:xfrm>
            <a:off x="4953972" y="1809077"/>
            <a:ext cx="513871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Negli esempi, l’oggetto </a:t>
            </a:r>
            <a:r>
              <a:rPr lang="it-IT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molti drappi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 il complemento </a:t>
            </a:r>
          </a:p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predicativo </a:t>
            </a:r>
            <a:r>
              <a:rPr lang="it-IT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 grande scienza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presuppongono un contrasto </a:t>
            </a:r>
          </a:p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con una variabile implicita del quantificatore e del grado: </a:t>
            </a:r>
          </a:p>
          <a:p>
            <a:pPr algn="l" defTabSz="179388"/>
            <a:r>
              <a:rPr lang="it-IT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molti 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(e non pochi) </a:t>
            </a:r>
            <a:r>
              <a:rPr lang="it-IT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drappi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; </a:t>
            </a:r>
            <a:r>
              <a:rPr lang="it-IT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grande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(e non piccola) </a:t>
            </a:r>
            <a:r>
              <a:rPr lang="it-IT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scienza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Tuttavia, il contrasto non è esplicito, né necessario, e non si </a:t>
            </a:r>
          </a:p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può affermare con certezza che le strutture esprimano una </a:t>
            </a:r>
          </a:p>
          <a:p>
            <a:pPr algn="l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focalizzazione contrastiva.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9C06DF-E46F-47E3-A99B-A969D644DFFD}"/>
              </a:ext>
            </a:extLst>
          </p:cNvPr>
          <p:cNvSpPr txBox="1"/>
          <p:nvPr/>
        </p:nvSpPr>
        <p:spPr>
          <a:xfrm>
            <a:off x="438538" y="3750946"/>
            <a:ext cx="10418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Nei dati si trovano anche alcune strutture in cui l’Oggetto è scisso in una parte preverbale e in una 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postverbale.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9F4672-130E-45A5-ABF9-516D989C49F6}"/>
              </a:ext>
            </a:extLst>
          </p:cNvPr>
          <p:cNvSpPr txBox="1"/>
          <p:nvPr/>
        </p:nvSpPr>
        <p:spPr>
          <a:xfrm>
            <a:off x="438538" y="4246265"/>
            <a:ext cx="11105604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(38)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a.		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Moita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se faceva 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festa</a:t>
            </a:r>
            <a:r>
              <a:rPr lang="it-IT" sz="1800" b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																										    				(rom. ant.)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Cronica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it-IT" sz="1800" cap="small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ii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p. 5)</a:t>
            </a:r>
          </a:p>
          <a:p>
            <a:pPr algn="l" defTabSz="179388"/>
            <a:endParaRPr lang="it-IT" sz="14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b.		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tanto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avea 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sollazo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 bene                                                                                      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		(tosc. ant.)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Rime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46, p. 565)</a:t>
            </a:r>
          </a:p>
          <a:p>
            <a:pPr algn="l" defTabSz="179388"/>
            <a:endParaRPr lang="it-IT" sz="14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c.		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nulla cosa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puotti trovare 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che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me fosse grato a preda 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										(napol. ant.)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Libro de la destructione de Troya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36-37, p. 90)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8ECF93-A2DA-4F13-99C7-AE683B1CE939}"/>
              </a:ext>
            </a:extLst>
          </p:cNvPr>
          <p:cNvSpPr txBox="1"/>
          <p:nvPr/>
        </p:nvSpPr>
        <p:spPr>
          <a:xfrm>
            <a:off x="4953972" y="4246265"/>
            <a:ext cx="478015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 quantificatori sono elementi tipicamente predicativi </a:t>
            </a:r>
          </a:p>
          <a:p>
            <a:pPr algn="just"/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associati alla funzione di Focus </a:t>
            </a:r>
            <a:r>
              <a:rPr lang="it-IT" sz="14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[Rizzi, 1997: 290-1</a:t>
            </a:r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] e </a:t>
            </a:r>
          </a:p>
          <a:p>
            <a:pPr algn="just"/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sono frequentemente attestati in posizione preverbale </a:t>
            </a:r>
          </a:p>
          <a:p>
            <a:pPr algn="just"/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nell’Italo-Romanzo antico </a:t>
            </a:r>
            <a:r>
              <a:rPr lang="it-IT" sz="14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[Vanelli 1999; Poletto 2006; </a:t>
            </a:r>
          </a:p>
          <a:p>
            <a:pPr algn="just"/>
            <a:r>
              <a:rPr lang="it-IT" sz="14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2014; Ledgeway 2007: 131-2; Cruschina, 2011: 113]</a:t>
            </a:r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0356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11F2088-2891-462A-B7EC-A10F7427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D63B11-6479-4571-BF7A-7D063BE121F2}"/>
              </a:ext>
            </a:extLst>
          </p:cNvPr>
          <p:cNvSpPr txBox="1"/>
          <p:nvPr/>
        </p:nvSpPr>
        <p:spPr>
          <a:xfrm>
            <a:off x="401216" y="1277892"/>
            <a:ext cx="112838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Quando l’Oggetto preverbale è definito e, soprattutto, </a:t>
            </a:r>
            <a:r>
              <a:rPr lang="it-IT" b="1" dirty="0">
                <a:latin typeface="Times New Roman" panose="02020603050405020304" pitchFamily="18" charset="0"/>
                <a:ea typeface="Calibri" panose="020F0502020204030204" pitchFamily="34" charset="0"/>
              </a:rPr>
              <a:t>in assenza di clitici</a:t>
            </a:r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, il ruolo discorsivo dell’Oggetto può risultare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ambiguo e l’interpretazione della struttura può oscillare tra l’espressione di un Rema informativo (non marcato) e la 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marcatezza di una </a:t>
            </a:r>
            <a:r>
              <a:rPr lang="it-IT" i="1" noProof="1">
                <a:latin typeface="Times New Roman" panose="02020603050405020304" pitchFamily="18" charset="0"/>
                <a:ea typeface="Calibri" panose="020F0502020204030204" pitchFamily="34" charset="0"/>
              </a:rPr>
              <a:t>topicalizzazione</a:t>
            </a:r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it-I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E9715F-BA86-42D2-9497-5685C6BE83BF}"/>
              </a:ext>
            </a:extLst>
          </p:cNvPr>
          <p:cNvSpPr txBox="1"/>
          <p:nvPr/>
        </p:nvSpPr>
        <p:spPr>
          <a:xfrm>
            <a:off x="401216" y="354562"/>
            <a:ext cx="111940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Abbiamo detto che, se indefinito e contestualmente ‘nuovo’, l’Oggetto preverbale ricopre il ruolo di Rema. Tuttavia, il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Rema non deve essere necessariamente indefinito (vedi esempi 23b e 35d), e può essere anche definito, purché ‘</a:t>
            </a:r>
            <a:r>
              <a:rPr lang="it-IT" i="1" dirty="0">
                <a:latin typeface="Times New Roman" panose="02020603050405020304" pitchFamily="18" charset="0"/>
                <a:ea typeface="Calibri" panose="020F0502020204030204" pitchFamily="34" charset="0"/>
              </a:rPr>
              <a:t>nuova</a:t>
            </a:r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’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sia la </a:t>
            </a:r>
            <a:r>
              <a:rPr lang="it-IT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relazione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con il Tema.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1F4594-DDA5-4C4E-8CC0-D1B1D8000F56}"/>
              </a:ext>
            </a:extLst>
          </p:cNvPr>
          <p:cNvSpPr txBox="1"/>
          <p:nvPr/>
        </p:nvSpPr>
        <p:spPr>
          <a:xfrm>
            <a:off x="401215" y="2223139"/>
            <a:ext cx="113002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 complicare il quadro è una caratteristica degli Oggetti preverbali dell’italo-romanzo antico:</a:t>
            </a:r>
          </a:p>
          <a:p>
            <a:pPr algn="l" defTabSz="179388"/>
            <a:endParaRPr lang="it-IT" sz="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	▪	l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’Oggetto in posizione preverbale può svolgere la funzione di Tema (oltreché di Rema), ma non richiede la ripresa 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		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clitica quando è </a:t>
            </a:r>
            <a:r>
              <a:rPr lang="it-IT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 stretta adiacenza 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al verbo flesso 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[Vanelli 1986, 1999: 236-237; Salvi 2000: 667; Benincà 2010: 33-35]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F2C53B-9EF8-4DB8-9E7B-3CD42B5A305A}"/>
              </a:ext>
            </a:extLst>
          </p:cNvPr>
          <p:cNvSpPr txBox="1"/>
          <p:nvPr/>
        </p:nvSpPr>
        <p:spPr>
          <a:xfrm>
            <a:off x="401215" y="3323097"/>
            <a:ext cx="1130020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(39)	a.		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Lo vino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fanno di riso con ispezie molto buono.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  									(tosc. ant.)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moneta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hanno d’oro e di porcellane.</a:t>
            </a:r>
          </a:p>
          <a:p>
            <a:pPr algn="l" defTabSz="179388"/>
            <a:endParaRPr lang="it-IT" sz="400" i="1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Milione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119, p. 188)</a:t>
            </a:r>
          </a:p>
          <a:p>
            <a:pPr algn="l" defTabSz="179388"/>
            <a:endParaRPr lang="it-IT" noProof="1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b.		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fertra fo d’aquel leignam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																																			(piem. ant.)</a:t>
            </a: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				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las colones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fei d’argent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                	 						</a:t>
            </a: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			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 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l’apoail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fei d’or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…</a:t>
            </a:r>
          </a:p>
          <a:p>
            <a:pPr algn="l" defTabSz="179388"/>
            <a:r>
              <a:rPr lang="it-IT" sz="4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Sermoni subalpini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6-7, p. 232)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BE9C44-7217-4391-8152-15D73A85DD89}"/>
              </a:ext>
            </a:extLst>
          </p:cNvPr>
          <p:cNvSpPr txBox="1"/>
          <p:nvPr/>
        </p:nvSpPr>
        <p:spPr>
          <a:xfrm>
            <a:off x="6096000" y="3323097"/>
            <a:ext cx="41713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Italiano moderno: </a:t>
            </a:r>
          </a:p>
          <a:p>
            <a:pPr algn="l" defTabSz="179388"/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Il vino molto buono, </a:t>
            </a:r>
            <a:r>
              <a:rPr kumimoji="0" lang="it-IT" sz="1600" b="1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lo</a:t>
            </a:r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fanno di riso con spezie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. </a:t>
            </a:r>
          </a:p>
          <a:p>
            <a:pPr algn="l" defTabSz="179388"/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La moneta, ce </a:t>
            </a:r>
            <a:r>
              <a:rPr kumimoji="0" lang="it-IT" sz="1600" b="1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l’ </a:t>
            </a:r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hanno d’oro…</a:t>
            </a:r>
            <a:endParaRPr lang="it-IT" sz="1600" i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99FC88-E387-4FE1-A060-972E6863A342}"/>
              </a:ext>
            </a:extLst>
          </p:cNvPr>
          <p:cNvSpPr txBox="1"/>
          <p:nvPr/>
        </p:nvSpPr>
        <p:spPr>
          <a:xfrm>
            <a:off x="6096000" y="4513176"/>
            <a:ext cx="29995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Italiano moderno: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La portantina fu di quel legname, 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le colonne </a:t>
            </a:r>
            <a:r>
              <a:rPr kumimoji="0" lang="it-IT" sz="1600" b="1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le</a:t>
            </a:r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fece di argento,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il supporto </a:t>
            </a:r>
            <a:r>
              <a:rPr kumimoji="0" lang="it-IT" sz="1600" b="1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lo</a:t>
            </a:r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fece d’oro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FB3DE0-5CC5-4E67-8358-F36203DA519E}"/>
              </a:ext>
            </a:extLst>
          </p:cNvPr>
          <p:cNvSpPr txBox="1"/>
          <p:nvPr/>
        </p:nvSpPr>
        <p:spPr>
          <a:xfrm>
            <a:off x="401215" y="5790448"/>
            <a:ext cx="108927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 questi esempi (liste o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listings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), l’interpretazione tematica dell’Oggetto è da preferire con un ragionevole grado di 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certezza.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42116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9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45EB7D-9DDC-4566-BAE6-6BD44E9D9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41BD8B-84DE-4377-8405-048F31378E22}"/>
              </a:ext>
            </a:extLst>
          </p:cNvPr>
          <p:cNvSpPr txBox="1"/>
          <p:nvPr/>
        </p:nvSpPr>
        <p:spPr>
          <a:xfrm>
            <a:off x="417212" y="419100"/>
            <a:ext cx="11551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Tuttavia, si trovano esempi decisamente più ambigui, in cui le interpretazioni rematica o tematica sono entrambe possibili.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5CD08D-D1AC-4BC8-9E45-567C076867B2}"/>
              </a:ext>
            </a:extLst>
          </p:cNvPr>
          <p:cNvSpPr txBox="1"/>
          <p:nvPr/>
        </p:nvSpPr>
        <p:spPr>
          <a:xfrm>
            <a:off x="417212" y="4429809"/>
            <a:ext cx="11347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Data l’</a:t>
            </a:r>
            <a:r>
              <a:rPr lang="it-IT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assenza di clitici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</a:t>
            </a:r>
            <a:r>
              <a:rPr lang="it-IT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non è possibile una netta disambiguazione, come negli esempi in (35), che riportiamo qui sotto: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7E1D56-5014-4188-9E45-711F8441E1B1}"/>
              </a:ext>
            </a:extLst>
          </p:cNvPr>
          <p:cNvSpPr txBox="1"/>
          <p:nvPr/>
        </p:nvSpPr>
        <p:spPr>
          <a:xfrm>
            <a:off x="476250" y="922565"/>
            <a:ext cx="113456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(40)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a.		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raxon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voleva savere l’alta verçene Maria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											(emil. ant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Laudario dei Battuti di Modena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1, 43-44)</a:t>
            </a:r>
          </a:p>
          <a:p>
            <a:pPr algn="l" defTabSz="179388"/>
            <a:endParaRPr lang="it-IT" sz="600" noProof="1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 		</a:t>
            </a:r>
          </a:p>
          <a:p>
            <a:pPr algn="l" defTabSz="179388"/>
            <a:endParaRPr lang="it-IT" sz="18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b.		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Lo mal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 colpa no fa Deo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                          												(lomb. ant.)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Elucidario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it-IT" cap="small" noProof="1">
                <a:latin typeface="Times New Roman" panose="02020603050405020304" pitchFamily="18" charset="0"/>
                <a:ea typeface="Calibri" panose="020F0502020204030204" pitchFamily="34" charset="0"/>
              </a:rPr>
              <a:t>ii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2, p. 138)</a:t>
            </a:r>
          </a:p>
          <a:p>
            <a:pPr algn="l" defTabSz="179388"/>
            <a:endParaRPr lang="it-IT" sz="600" noProof="1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</a:p>
          <a:p>
            <a:pPr algn="l" defTabSz="179388"/>
            <a:endParaRPr lang="it-IT" sz="18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c.		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 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questo muodo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servaro li Romani per tutta Italia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													(rom. ant.)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Cronica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prologo, p. 3)</a:t>
            </a:r>
          </a:p>
          <a:p>
            <a:pPr algn="l" defTabSz="179388"/>
            <a:endParaRPr lang="it-IT" sz="600" noProof="1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137C7A-188B-4AE7-8EC6-227CD98F1977}"/>
              </a:ext>
            </a:extLst>
          </p:cNvPr>
          <p:cNvSpPr txBox="1"/>
          <p:nvPr/>
        </p:nvSpPr>
        <p:spPr>
          <a:xfrm>
            <a:off x="6305067" y="958147"/>
            <a:ext cx="39220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vergine Maria voleva sapere la ragione</a:t>
            </a:r>
          </a:p>
          <a:p>
            <a:pPr algn="l" defTabSz="179388"/>
            <a:r>
              <a:rPr lang="it-IT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La ragione </a:t>
            </a:r>
            <a:r>
              <a:rPr lang="it-IT" sz="16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la</a:t>
            </a:r>
            <a:r>
              <a:rPr lang="it-IT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 voleva sapere la vergine Maria</a:t>
            </a:r>
            <a:endParaRPr lang="it-IT" sz="1600" i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0BC9C0-1E9F-4C84-A480-E1E918D2EFA1}"/>
              </a:ext>
            </a:extLst>
          </p:cNvPr>
          <p:cNvSpPr txBox="1"/>
          <p:nvPr/>
        </p:nvSpPr>
        <p:spPr>
          <a:xfrm>
            <a:off x="6305067" y="2042558"/>
            <a:ext cx="2874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Dio non fa il male della colpa</a:t>
            </a:r>
          </a:p>
          <a:p>
            <a:pPr algn="l" defTabSz="179388"/>
            <a:r>
              <a:rPr lang="it-IT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Il male della colpa non </a:t>
            </a:r>
            <a:r>
              <a:rPr lang="it-IT" sz="16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lo</a:t>
            </a:r>
            <a:r>
              <a:rPr lang="it-IT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 fa Dio</a:t>
            </a:r>
            <a:endParaRPr lang="it-IT" sz="1600" i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518DED-D38D-4B22-BA47-D6699B850531}"/>
              </a:ext>
            </a:extLst>
          </p:cNvPr>
          <p:cNvSpPr txBox="1"/>
          <p:nvPr/>
        </p:nvSpPr>
        <p:spPr>
          <a:xfrm>
            <a:off x="6305067" y="3320023"/>
            <a:ext cx="43941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 Romani conservarono questo modo 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it-IT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 fare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r>
              <a:rPr lang="it-IT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…</a:t>
            </a:r>
          </a:p>
          <a:p>
            <a:pPr algn="l" defTabSz="179388"/>
            <a:r>
              <a:rPr lang="it-IT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Questo modo </a:t>
            </a:r>
            <a:r>
              <a:rPr lang="it-I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it-IT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di fare</a:t>
            </a:r>
            <a:r>
              <a:rPr lang="it-I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r>
              <a:rPr lang="it-IT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i Romani </a:t>
            </a:r>
            <a:r>
              <a:rPr lang="it-IT" sz="16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lo</a:t>
            </a:r>
            <a:r>
              <a:rPr lang="it-IT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 conservarono…</a:t>
            </a:r>
            <a:endParaRPr lang="it-IT" sz="1600" i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4FBE6D-2979-4C71-843D-BCCABD1F62D3}"/>
              </a:ext>
            </a:extLst>
          </p:cNvPr>
          <p:cNvSpPr txBox="1"/>
          <p:nvPr/>
        </p:nvSpPr>
        <p:spPr>
          <a:xfrm>
            <a:off x="1362270" y="1542922"/>
            <a:ext cx="4200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Ø		|	X</a:t>
            </a:r>
            <a:r>
              <a:rPr kumimoji="0" lang="it-IT" sz="1800" b="1" i="0" u="none" strike="noStrike" kern="1200" cap="small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rema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V			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oppure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X</a:t>
            </a:r>
            <a:r>
              <a:rPr kumimoji="0" lang="it-IT" sz="1800" b="1" i="0" u="none" strike="noStrike" kern="1200" cap="small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tema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|	Ø V</a:t>
            </a:r>
            <a:endParaRPr lang="it-I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F47D56-2119-499B-9067-FECC5A07A697}"/>
              </a:ext>
            </a:extLst>
          </p:cNvPr>
          <p:cNvSpPr txBox="1"/>
          <p:nvPr/>
        </p:nvSpPr>
        <p:spPr>
          <a:xfrm>
            <a:off x="1362270" y="2711829"/>
            <a:ext cx="4200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Ø		|	X</a:t>
            </a:r>
            <a:r>
              <a:rPr kumimoji="0" lang="it-IT" sz="1800" b="1" i="0" u="none" strike="noStrike" kern="1200" cap="small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rema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V			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oppure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X</a:t>
            </a:r>
            <a:r>
              <a:rPr kumimoji="0" lang="it-IT" sz="1800" b="1" i="0" u="none" strike="noStrike" kern="1200" cap="small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tema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|	Ø V</a:t>
            </a:r>
            <a:endParaRPr lang="it-I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E79C8F-6B9F-43FD-B813-726901ED5FC9}"/>
              </a:ext>
            </a:extLst>
          </p:cNvPr>
          <p:cNvSpPr txBox="1"/>
          <p:nvPr/>
        </p:nvSpPr>
        <p:spPr>
          <a:xfrm>
            <a:off x="1362270" y="3928453"/>
            <a:ext cx="4200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Ø		|	X</a:t>
            </a:r>
            <a:r>
              <a:rPr kumimoji="0" lang="it-IT" sz="1800" b="1" i="0" u="none" strike="noStrike" kern="1200" cap="small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rema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V			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oppure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X</a:t>
            </a:r>
            <a:r>
              <a:rPr kumimoji="0" lang="it-IT" sz="1800" b="1" i="0" u="none" strike="noStrike" kern="1200" cap="small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tema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|	Ø V</a:t>
            </a:r>
            <a:endParaRPr lang="it-I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BC1758-99BE-449F-BA60-9DFD2DAF87E8}"/>
              </a:ext>
            </a:extLst>
          </p:cNvPr>
          <p:cNvSpPr txBox="1"/>
          <p:nvPr/>
        </p:nvSpPr>
        <p:spPr>
          <a:xfrm>
            <a:off x="417212" y="4888626"/>
            <a:ext cx="11327460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(35)	a.		</a:t>
            </a: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Le sue vertudi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dicero</a:t>
            </a: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vi</a:t>
            </a:r>
            <a:r>
              <a:rPr kumimoji="0" lang="it-IT" sz="18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							</a:t>
            </a:r>
            <a:r>
              <a:rPr kumimoji="0" lang="it-IT" sz="18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it-IT" sz="18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																											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(tosc. ant.)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400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			(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Intelligenza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</a:t>
            </a:r>
            <a:r>
              <a:rPr kumimoji="0" lang="it-IT" sz="1800" b="0" i="0" u="none" strike="noStrike" kern="1200" cap="small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il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5, p. 22)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noProof="1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c.		</a:t>
            </a:r>
            <a:r>
              <a:rPr kumimoji="0" lang="it-IT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Un’altra meraviglia </a:t>
            </a:r>
            <a:r>
              <a:rPr kumimoji="0" lang="it-IT" sz="18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vi</a:t>
            </a:r>
            <a:r>
              <a:rPr kumimoji="0" lang="it-IT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dirò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		(</a:t>
            </a:r>
            <a:r>
              <a:rPr kumimoji="0" lang="it-IT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Itinerarium di Odorico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</a:t>
            </a:r>
            <a:r>
              <a:rPr kumimoji="0" lang="it-IT" sz="1800" b="0" i="0" u="none" strike="noStrike" kern="1200" cap="sm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xliii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14, p. 172)</a:t>
            </a:r>
            <a:endParaRPr kumimoji="0" lang="it-IT" sz="18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8D067D-4136-4F0E-BA47-374581627B6D}"/>
              </a:ext>
            </a:extLst>
          </p:cNvPr>
          <p:cNvSpPr txBox="1"/>
          <p:nvPr/>
        </p:nvSpPr>
        <p:spPr>
          <a:xfrm>
            <a:off x="5348496" y="4836586"/>
            <a:ext cx="27540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X</a:t>
            </a:r>
            <a:r>
              <a:rPr kumimoji="0" lang="it-IT" sz="1800" b="1" i="0" u="none" strike="noStrike" kern="1200" cap="small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tema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				|	Ø V</a:t>
            </a:r>
            <a:r>
              <a:rPr kumimoji="0" lang="it-IT" sz="1800" b="0" i="0" u="none" strike="noStrike" kern="1200" cap="small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clitico</a:t>
            </a:r>
            <a:endParaRPr lang="it-IT" noProof="1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kumimoji="0" lang="it-IT" sz="600" b="0" i="0" u="none" strike="noStrike" kern="1200" cap="small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</a:t>
            </a:r>
            <a:endParaRPr lang="it-IT" sz="600" i="1" noProof="1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Le sue vertudi 	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| 	___ </a:t>
            </a:r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dicerovvi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E3E1E0-B4EE-4154-920D-204472A2B771}"/>
              </a:ext>
            </a:extLst>
          </p:cNvPr>
          <p:cNvSpPr txBox="1"/>
          <p:nvPr/>
        </p:nvSpPr>
        <p:spPr>
          <a:xfrm>
            <a:off x="5348496" y="5764700"/>
            <a:ext cx="33714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Ø 	|	 X</a:t>
            </a:r>
            <a:r>
              <a:rPr kumimoji="0" lang="it-IT" sz="1800" b="1" i="0" u="none" strike="noStrike" kern="1200" cap="small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rema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 						</a:t>
            </a:r>
            <a:r>
              <a:rPr kumimoji="0" lang="it-IT" sz="1800" b="0" i="0" u="none" strike="noStrike" kern="1200" cap="small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clitico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V </a:t>
            </a:r>
          </a:p>
          <a:p>
            <a:pPr algn="l" defTabSz="179388"/>
            <a:r>
              <a:rPr kumimoji="0" lang="it-IT" sz="600" b="0" i="0" u="none" strike="noStrike" kern="1200" cap="small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</a:t>
            </a:r>
            <a:endParaRPr lang="it-IT" sz="600" i="1" noProof="1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|	un’altra meraviglia		</a:t>
            </a:r>
            <a:r>
              <a:rPr kumimoji="0" lang="it-IT" sz="1600" b="1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vi</a:t>
            </a:r>
            <a:r>
              <a:rPr kumimoji="0" lang="it-IT" sz="16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dirò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046522-0DF6-400A-A25E-6FDF34CD23FC}"/>
              </a:ext>
            </a:extLst>
          </p:cNvPr>
          <p:cNvSpPr txBox="1"/>
          <p:nvPr/>
        </p:nvSpPr>
        <p:spPr>
          <a:xfrm>
            <a:off x="8819593" y="4944962"/>
            <a:ext cx="16081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Oggetto tematico</a:t>
            </a:r>
          </a:p>
          <a:p>
            <a:pPr algn="ctr" defTabSz="179388"/>
            <a:r>
              <a:rPr lang="it-I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dislocato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F7EEA0-CB68-48A8-BC21-C313A999D709}"/>
              </a:ext>
            </a:extLst>
          </p:cNvPr>
          <p:cNvSpPr txBox="1"/>
          <p:nvPr/>
        </p:nvSpPr>
        <p:spPr>
          <a:xfrm>
            <a:off x="8819593" y="5833218"/>
            <a:ext cx="16193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79388"/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Oggetto rematico</a:t>
            </a:r>
          </a:p>
          <a:p>
            <a:pPr algn="ctr" defTabSz="179388"/>
            <a:r>
              <a:rPr lang="it-I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interno alla frase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608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FA65DB-7347-4297-A8CB-A52A74C56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22E45-FE70-47BE-ACBC-CC91D5BC503A}" type="slidenum">
              <a:rPr lang="en-GB" smtClean="0"/>
              <a:t>27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6D2ACB-DCC9-4198-876E-094B23C4058B}"/>
              </a:ext>
            </a:extLst>
          </p:cNvPr>
          <p:cNvSpPr txBox="1"/>
          <p:nvPr/>
        </p:nvSpPr>
        <p:spPr>
          <a:xfrm>
            <a:off x="419878" y="345232"/>
            <a:ext cx="11065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Quando l’Oggetto preverbale </a:t>
            </a:r>
            <a:r>
              <a:rPr lang="it-IT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non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è in immediata adiacenza al verbo, la ripresa con una copia clitica è </a:t>
            </a:r>
            <a:r>
              <a:rPr lang="it-IT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obbligatoria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 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pertanto l’interpretazione della struttura è senza ambiguità un caso di </a:t>
            </a:r>
            <a:r>
              <a:rPr lang="it-IT" i="1" noProof="1">
                <a:latin typeface="Times New Roman" panose="02020603050405020304" pitchFamily="18" charset="0"/>
                <a:ea typeface="Calibri" panose="020F0502020204030204" pitchFamily="34" charset="0"/>
              </a:rPr>
              <a:t>topicalizzazione</a:t>
            </a:r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 (Oggetto dislocato).</a:t>
            </a:r>
            <a:endParaRPr lang="it-I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C88FFF-F97C-455A-80AE-5F9F485430A4}"/>
              </a:ext>
            </a:extLst>
          </p:cNvPr>
          <p:cNvSpPr txBox="1"/>
          <p:nvPr/>
        </p:nvSpPr>
        <p:spPr>
          <a:xfrm>
            <a:off x="419877" y="4204444"/>
            <a:ext cx="913083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(42)</a:t>
            </a:r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kumimoji="0" lang="it-IT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La posizione dell’Oggetto in correlazione con il ruolo pragmatico in italo-romanzo antico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</a:p>
          <a:p>
            <a:pPr algn="l" defTabSz="179388"/>
            <a:endParaRPr lang="it-I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  <a:r>
              <a:rPr lang="it-IT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Periferia 		|</a:t>
            </a:r>
            <a:r>
              <a:rPr lang="it-IT" b="1" dirty="0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kumimoji="0" lang="it-IT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X</a:t>
            </a:r>
            <a:r>
              <a:rPr kumimoji="0" lang="it-IT" sz="1800" b="1" i="0" u="none" strike="noStrike" kern="1200" cap="small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rema/tema		</a:t>
            </a:r>
            <a:r>
              <a:rPr kumimoji="0" lang="it-IT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V…		X</a:t>
            </a:r>
            <a:r>
              <a:rPr kumimoji="0" lang="it-IT" sz="1800" b="1" i="0" u="none" strike="noStrike" kern="1200" cap="small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rema/tema</a:t>
            </a:r>
            <a:r>
              <a:rPr kumimoji="0" lang="it-IT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	</a:t>
            </a:r>
            <a:r>
              <a:rPr kumimoji="0" lang="it-IT" sz="160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(dove X = Oggetto)</a:t>
            </a:r>
          </a:p>
          <a:p>
            <a:pPr algn="l" defTabSz="179388"/>
            <a:endParaRPr lang="it-IT" sz="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			|	Rema						V…		Rema		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			|	Tema 					V…		(Tema)					</a:t>
            </a:r>
          </a:p>
          <a:p>
            <a:pPr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Tema</a:t>
            </a:r>
            <a:r>
              <a:rPr kumimoji="0" lang="it-IT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(i)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	|				</a:t>
            </a:r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it-IT" sz="1400" b="1" cap="small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clitico</a:t>
            </a:r>
            <a:r>
              <a:rPr lang="it-IT" sz="1800" b="1" baseline="-25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(i)	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V…										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DCE0B7-A1E6-49E1-BC44-3DD113F271E1}"/>
              </a:ext>
            </a:extLst>
          </p:cNvPr>
          <p:cNvSpPr txBox="1"/>
          <p:nvPr/>
        </p:nvSpPr>
        <p:spPr>
          <a:xfrm>
            <a:off x="419877" y="1110342"/>
            <a:ext cx="113553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(41)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a.		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bona femina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per nullo modo tu non </a:t>
            </a:r>
            <a:r>
              <a:rPr lang="it-IT" sz="1800" b="1" i="1" noProof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divi gelosare né conturbare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										(pugl. ant.)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(Il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“Libro di Sidrac” salentino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316, 9-10)</a:t>
            </a:r>
          </a:p>
          <a:p>
            <a:pPr algn="l" defTabSz="179388"/>
            <a:endParaRPr lang="it-IT" sz="12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b.		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morte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 Christu tucte </a:t>
            </a:r>
            <a:r>
              <a:rPr lang="it-IT" sz="1800" b="1" i="1" noProof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sane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                                                												(march. ant.)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(Pianto delle Marie, 3-4)</a:t>
            </a:r>
          </a:p>
          <a:p>
            <a:pPr algn="l" defTabSz="179388"/>
            <a:endParaRPr lang="it-IT" sz="12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c.		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Et 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uno gigante fortissimo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lo quale se clamava 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Antheo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chisto Hercules tanto </a:t>
            </a: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lo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tempestao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(napol. ant.)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Libro de la destructione de Troya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8-9, p.52)</a:t>
            </a:r>
          </a:p>
          <a:p>
            <a:pPr algn="l" defTabSz="179388"/>
            <a:endParaRPr lang="it-IT" sz="12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d.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	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Tutti coloro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 la terra ch’erano colpevoli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il Grande Cane </a:t>
            </a: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li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fece uccider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									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(tosc. antico)</a:t>
            </a:r>
            <a:endParaRPr lang="it-IT" noProof="1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Milione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130, p. 203)</a:t>
            </a:r>
          </a:p>
        </p:txBody>
      </p:sp>
    </p:spTree>
    <p:extLst>
      <p:ext uri="{BB962C8B-B14F-4D97-AF65-F5344CB8AC3E}">
        <p14:creationId xmlns:p14="http://schemas.microsoft.com/office/powerpoint/2010/main" val="325514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96E005-A26D-4E89-A014-E5872FC0B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16A7BD-99E5-4156-A7ED-A0ED247179B9}"/>
              </a:ext>
            </a:extLst>
          </p:cNvPr>
          <p:cNvSpPr txBox="1"/>
          <p:nvPr/>
        </p:nvSpPr>
        <p:spPr>
          <a:xfrm>
            <a:off x="481372" y="403120"/>
            <a:ext cx="5429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6.1		Variazione nell’italo-romanzo antico (l’Oggetto)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31E9BF-1CA9-420F-81D2-4E508F247BF9}"/>
              </a:ext>
            </a:extLst>
          </p:cNvPr>
          <p:cNvSpPr txBox="1"/>
          <p:nvPr/>
        </p:nvSpPr>
        <p:spPr>
          <a:xfrm>
            <a:off x="481372" y="772452"/>
            <a:ext cx="110081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Come abbiamo detto, l’Oggetto preverbale in stretta adiacenza al verbo flesso non richiede un copia clitica, anche se 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ricopre il ruolo discorsivo di Tema.</a:t>
            </a:r>
            <a:endParaRPr lang="it-I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26212C-FCAD-4F60-AFE5-72B503739269}"/>
              </a:ext>
            </a:extLst>
          </p:cNvPr>
          <p:cNvSpPr txBox="1"/>
          <p:nvPr/>
        </p:nvSpPr>
        <p:spPr>
          <a:xfrm>
            <a:off x="481372" y="1418783"/>
            <a:ext cx="11074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 nuovo, i testi siciliani antichi sembrano variare da questa restrizione sintattica tipica della sintassi V2, e presentano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numerosi esempi di Oggetti preverbali adiacenti al verbo che ricevono una copia clitica.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EDC3C0-7520-4D78-85C6-F38F20FC6F94}"/>
              </a:ext>
            </a:extLst>
          </p:cNvPr>
          <p:cNvSpPr txBox="1"/>
          <p:nvPr/>
        </p:nvSpPr>
        <p:spPr>
          <a:xfrm>
            <a:off x="481372" y="2202025"/>
            <a:ext cx="46741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en-GB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(43)	a.		</a:t>
            </a:r>
            <a:r>
              <a:rPr kumimoji="0" lang="en-GB" sz="1800" b="1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la</a:t>
            </a:r>
            <a:r>
              <a:rPr lang="en-GB" b="1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en-GB" sz="1800" b="1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robba</a:t>
            </a:r>
            <a:r>
              <a:rPr lang="en-GB" b="1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en-GB" sz="1800" b="1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la</a:t>
            </a:r>
            <a:r>
              <a:rPr lang="en-GB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dedi ad unu di soy</a:t>
            </a:r>
            <a:r>
              <a:rPr lang="en-GB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cavaleri</a:t>
            </a:r>
          </a:p>
          <a:p>
            <a:pPr marL="0" marR="0" lvl="0" indent="0" algn="just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		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(</a:t>
            </a: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Conquesta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</a:t>
            </a:r>
            <a:r>
              <a:rPr kumimoji="0" lang="en-GB" sz="1800" b="0" i="0" u="none" strike="noStrike" kern="1200" cap="sm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vii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13, p. 27)</a:t>
            </a: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 </a:t>
            </a:r>
            <a:endParaRPr lang="en-GB" sz="18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B3F1B2-FE9F-4510-B97E-8964ED424AA7}"/>
              </a:ext>
            </a:extLst>
          </p:cNvPr>
          <p:cNvSpPr txBox="1"/>
          <p:nvPr/>
        </p:nvSpPr>
        <p:spPr>
          <a:xfrm>
            <a:off x="5383763" y="2202025"/>
            <a:ext cx="2100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(cfr. con il Toscano):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73E04D-7E35-4D79-9A2F-8E71C8470759}"/>
              </a:ext>
            </a:extLst>
          </p:cNvPr>
          <p:cNvSpPr txBox="1"/>
          <p:nvPr/>
        </p:nvSpPr>
        <p:spPr>
          <a:xfrm>
            <a:off x="7484659" y="2202025"/>
            <a:ext cx="3890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Lo vino </a:t>
            </a: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___</a:t>
            </a: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fanno di riso con ispezie…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(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Milione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119, p. 188)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D29A66-7B60-486F-B56C-3834FAEDF0A5}"/>
              </a:ext>
            </a:extLst>
          </p:cNvPr>
          <p:cNvSpPr txBox="1"/>
          <p:nvPr/>
        </p:nvSpPr>
        <p:spPr>
          <a:xfrm>
            <a:off x="1017037" y="2985267"/>
            <a:ext cx="31209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b.		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 altri </a:t>
            </a:r>
            <a:r>
              <a:rPr lang="it-IT" sz="1800" b="1" i="1" noProof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misiru</a:t>
            </a:r>
            <a:r>
              <a:rPr lang="it-IT" i="1" noProof="1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 fuga</a:t>
            </a:r>
          </a:p>
          <a:p>
            <a:pPr algn="l" defTabSz="179388"/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Conquesta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it-IT" sz="1800" cap="small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17-18, p. 15)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807FF1-72A2-48AA-AB97-B2635AED9FC9}"/>
              </a:ext>
            </a:extLst>
          </p:cNvPr>
          <p:cNvSpPr txBox="1"/>
          <p:nvPr/>
        </p:nvSpPr>
        <p:spPr>
          <a:xfrm>
            <a:off x="5378953" y="2985267"/>
            <a:ext cx="2166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(cfr. con il 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Piemont.):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71EFE1-B6CF-409A-9851-EC0BDD1562ED}"/>
              </a:ext>
            </a:extLst>
          </p:cNvPr>
          <p:cNvSpPr txBox="1"/>
          <p:nvPr/>
        </p:nvSpPr>
        <p:spPr>
          <a:xfrm>
            <a:off x="7484659" y="2985266"/>
            <a:ext cx="32190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las colones </a:t>
            </a: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___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fei d’argent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…                 (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Sermoni subalpini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6-7, p. 232)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A33B36-5AC0-4062-8672-15FB34F49F0C}"/>
              </a:ext>
            </a:extLst>
          </p:cNvPr>
          <p:cNvSpPr txBox="1"/>
          <p:nvPr/>
        </p:nvSpPr>
        <p:spPr>
          <a:xfrm>
            <a:off x="1017037" y="3768509"/>
            <a:ext cx="40934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c.	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né </a:t>
            </a: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la causa sua </a:t>
            </a: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la</a:t>
            </a:r>
            <a:r>
              <a:rPr lang="it-IT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potissi</a:t>
            </a:r>
            <a:r>
              <a:rPr lang="it-IT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illu</a:t>
            </a:r>
            <a:r>
              <a:rPr lang="it-IT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canuxiri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(</a:t>
            </a:r>
            <a:r>
              <a:rPr kumimoji="0" lang="it-IT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Conquesta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</a:t>
            </a:r>
            <a:r>
              <a:rPr kumimoji="0" lang="it-IT" sz="1800" b="0" i="0" u="none" strike="noStrike" kern="1200" cap="sm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xxxi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6, p. 147)</a:t>
            </a:r>
            <a:endParaRPr lang="it-IT" sz="18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03BAB9-A058-4AB2-B89D-1B9F32C0DF9F}"/>
              </a:ext>
            </a:extLst>
          </p:cNvPr>
          <p:cNvSpPr txBox="1"/>
          <p:nvPr/>
        </p:nvSpPr>
        <p:spPr>
          <a:xfrm>
            <a:off x="481372" y="5259638"/>
            <a:ext cx="48013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comparsa degli oggetti clitici in siciliano (poi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obbligatoria in italiano moderno) sembra già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piuttosto frequente e </a:t>
            </a:r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avanzata al punto che questi 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compaiono anche in funzione cataforica.</a:t>
            </a:r>
            <a:endParaRPr lang="it-IT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5F8F7A0-36A1-41E8-9E92-5BB1FB4AB927}"/>
              </a:ext>
            </a:extLst>
          </p:cNvPr>
          <p:cNvSpPr txBox="1"/>
          <p:nvPr/>
        </p:nvSpPr>
        <p:spPr>
          <a:xfrm>
            <a:off x="5675706" y="5536636"/>
            <a:ext cx="4150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en-GB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(44)	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illu </a:t>
            </a:r>
            <a:r>
              <a:rPr kumimoji="0" lang="en-GB" sz="1800" b="1" i="1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la</a:t>
            </a:r>
            <a:r>
              <a:rPr lang="en-GB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havia</a:t>
            </a:r>
            <a:r>
              <a:rPr lang="en-GB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data la terra ad</a:t>
            </a:r>
            <a:r>
              <a:rPr lang="en-GB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Iordanu</a:t>
            </a:r>
          </a:p>
          <a:p>
            <a:pPr algn="l" defTabSz="179388"/>
            <a:r>
              <a:rPr lang="en-GB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(</a:t>
            </a:r>
            <a:r>
              <a:rPr kumimoji="0" lang="en-GB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Conquesta</a:t>
            </a: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</a:t>
            </a:r>
            <a:r>
              <a:rPr kumimoji="0" lang="en-GB" sz="1800" b="0" i="0" u="none" strike="noStrike" kern="1200" cap="small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xxviii</a:t>
            </a: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, 3-4, p. 133)</a:t>
            </a:r>
            <a:endParaRPr lang="en-GB" sz="18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C27B88-E2FA-4883-8FFF-68EAC7B92533}"/>
              </a:ext>
            </a:extLst>
          </p:cNvPr>
          <p:cNvSpPr txBox="1"/>
          <p:nvPr/>
        </p:nvSpPr>
        <p:spPr>
          <a:xfrm>
            <a:off x="4737241" y="3783898"/>
            <a:ext cx="724429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</a:t>
            </a:r>
            <a:r>
              <a:rPr lang="it-IT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Periferia 		|</a:t>
            </a:r>
            <a:r>
              <a:rPr lang="it-IT" b="1" dirty="0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kumimoji="0" lang="it-IT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X</a:t>
            </a:r>
            <a:r>
              <a:rPr kumimoji="0" lang="it-IT" sz="1800" b="1" i="0" u="none" strike="noStrike" kern="1200" cap="small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tema							</a:t>
            </a:r>
            <a:r>
              <a:rPr kumimoji="0" lang="it-IT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V…		X</a:t>
            </a:r>
            <a:r>
              <a:rPr kumimoji="0" lang="it-IT" sz="1800" b="1" i="0" u="none" strike="noStrike" kern="1200" cap="small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rema</a:t>
            </a:r>
            <a:r>
              <a:rPr kumimoji="0" lang="it-IT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r>
              <a:rPr lang="it-IT" b="1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kumimoji="0" lang="it-IT" sz="160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(dove X = Oggetto)</a:t>
            </a:r>
          </a:p>
          <a:p>
            <a:pPr algn="l" defTabSz="179388"/>
            <a:endParaRPr lang="it-IT" sz="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			|											V…		Rema		</a:t>
            </a:r>
          </a:p>
          <a:p>
            <a:pPr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			|	Tema</a:t>
            </a:r>
            <a:r>
              <a:rPr lang="it-IT" b="1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(i)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it-IT" sz="1400" b="1" cap="small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clitico</a:t>
            </a:r>
            <a:r>
              <a:rPr lang="it-IT" b="1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(i) 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V…		</a:t>
            </a:r>
          </a:p>
          <a:p>
            <a:pPr defTabSz="179388"/>
            <a:r>
              <a:rPr lang="it-IT" sz="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</a:t>
            </a:r>
          </a:p>
          <a:p>
            <a:pPr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Tema</a:t>
            </a:r>
            <a:r>
              <a:rPr kumimoji="0" lang="it-IT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(i)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	|					</a:t>
            </a:r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 	</a:t>
            </a:r>
            <a:r>
              <a:rPr lang="it-IT" sz="1400" b="1" cap="small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clitico</a:t>
            </a:r>
            <a:r>
              <a:rPr lang="it-IT" sz="1800" b="1" baseline="-25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(i)	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V…										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0DD848-A597-4495-9FC3-C9069CD8A91E}"/>
              </a:ext>
            </a:extLst>
          </p:cNvPr>
          <p:cNvSpPr txBox="1"/>
          <p:nvPr/>
        </p:nvSpPr>
        <p:spPr>
          <a:xfrm>
            <a:off x="6723824" y="4414840"/>
            <a:ext cx="2435282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517780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BC17FF-12B0-40B9-B410-C855549AC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144C30-EDC7-4B31-A5CC-4D41BF30918B}"/>
              </a:ext>
            </a:extLst>
          </p:cNvPr>
          <p:cNvSpPr txBox="1"/>
          <p:nvPr/>
        </p:nvSpPr>
        <p:spPr>
          <a:xfrm>
            <a:off x="565713" y="1066824"/>
            <a:ext cx="1714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i="1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kumimoji="0" lang="en-GB" sz="1800" b="1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 	Conclusioni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79368F-9C55-4B95-A415-E683BFC25DF2}"/>
              </a:ext>
            </a:extLst>
          </p:cNvPr>
          <p:cNvSpPr txBox="1"/>
          <p:nvPr/>
        </p:nvSpPr>
        <p:spPr>
          <a:xfrm>
            <a:off x="565713" y="1805488"/>
            <a:ext cx="101659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▪	</a:t>
            </a:r>
            <a:r>
              <a:rPr lang="it-IT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Nella sintassi V2 dell’italo-romanzo antico la posizione del Soggetto e dell’Oggetto soggiace a condizioni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pragmatiche: 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0B5773-CE50-45B6-B3EB-DF3F51CA95E2}"/>
              </a:ext>
            </a:extLst>
          </p:cNvPr>
          <p:cNvSpPr txBox="1"/>
          <p:nvPr/>
        </p:nvSpPr>
        <p:spPr>
          <a:xfrm>
            <a:off x="565713" y="2672945"/>
            <a:ext cx="3577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r>
              <a:rPr kumimoji="0" lang="it-IT" sz="1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Il Tema Topicale è preverbale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Il Tema Referenziale è </a:t>
            </a:r>
            <a:r>
              <a:rPr lang="it-IT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postverbale</a:t>
            </a:r>
            <a:endParaRPr kumimoji="0" lang="it-IT" sz="18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C0AC0-1779-4050-8BBF-284FF00C0FAA}"/>
              </a:ext>
            </a:extLst>
          </p:cNvPr>
          <p:cNvSpPr txBox="1"/>
          <p:nvPr/>
        </p:nvSpPr>
        <p:spPr>
          <a:xfrm>
            <a:off x="5260525" y="2667079"/>
            <a:ext cx="5060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→	</a:t>
            </a:r>
            <a:r>
              <a:rPr kumimoji="0" lang="it-IT" sz="18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Variazione nel siciliano antico: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</a:t>
            </a:r>
            <a:r>
              <a:rPr kumimoji="0" lang="it-IT" sz="180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tutti i tipi di Tema sono preverbali → verso SVO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C0CFD0-44AD-4307-9B26-2670E1BE0D24}"/>
              </a:ext>
            </a:extLst>
          </p:cNvPr>
          <p:cNvSpPr txBox="1"/>
          <p:nvPr/>
        </p:nvSpPr>
        <p:spPr>
          <a:xfrm>
            <a:off x="565713" y="3586567"/>
            <a:ext cx="8675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▪	Solo gli Oggetti dislocati (nella periferia) con funzione di Tema ricevono una copia clitica: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245EBF-7BDC-438B-9AEC-2BF6EA3F4714}"/>
              </a:ext>
            </a:extLst>
          </p:cNvPr>
          <p:cNvSpPr txBox="1"/>
          <p:nvPr/>
        </p:nvSpPr>
        <p:spPr>
          <a:xfrm>
            <a:off x="565714" y="4454024"/>
            <a:ext cx="366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C3A351-D4D8-4CF8-9914-3F52C0C5DD3F}"/>
              </a:ext>
            </a:extLst>
          </p:cNvPr>
          <p:cNvSpPr txBox="1"/>
          <p:nvPr/>
        </p:nvSpPr>
        <p:spPr>
          <a:xfrm>
            <a:off x="5260525" y="4177024"/>
            <a:ext cx="61804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→	</a:t>
            </a:r>
            <a:r>
              <a:rPr kumimoji="0" lang="it-IT" sz="18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Variazione nel siciliano antico: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</a:t>
            </a:r>
            <a:r>
              <a:rPr kumimoji="0" lang="it-IT" sz="180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(quasi) tutti i tipi di Oggetto-Tema ricevono una copia clitica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B86A61-77FE-4C02-9379-6C95F2E0914A}"/>
              </a:ext>
            </a:extLst>
          </p:cNvPr>
          <p:cNvSpPr txBox="1"/>
          <p:nvPr/>
        </p:nvSpPr>
        <p:spPr>
          <a:xfrm>
            <a:off x="748777" y="4177025"/>
            <a:ext cx="4511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Gli Oggetti adiacenti al verbo non ricevono</a:t>
            </a:r>
          </a:p>
          <a:p>
            <a:pPr algn="l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una copia clitica (ambiguità tra Tema e Rema) </a:t>
            </a:r>
          </a:p>
        </p:txBody>
      </p:sp>
    </p:spTree>
    <p:extLst>
      <p:ext uri="{BB962C8B-B14F-4D97-AF65-F5344CB8AC3E}">
        <p14:creationId xmlns:p14="http://schemas.microsoft.com/office/powerpoint/2010/main" val="4216644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1" grpId="0"/>
      <p:bldP spid="13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871D74-D40C-4B1B-85F1-27E3288E8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841D2C-6E63-4301-9287-6DA9698E65E2}"/>
              </a:ext>
            </a:extLst>
          </p:cNvPr>
          <p:cNvSpPr txBox="1"/>
          <p:nvPr/>
        </p:nvSpPr>
        <p:spPr>
          <a:xfrm>
            <a:off x="508765" y="325466"/>
            <a:ext cx="109311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nel confronto tra lombardo antico e italiano moderno consideriamo esclusivamente la posizione del verbo, questa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sembrerebbe invariata: [ OVS ] vs [ SVO ] ≈ [ XVX ] = [ XVX ].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C82746-D40F-4DE9-8A44-AB9DC3AA7EF3}"/>
              </a:ext>
            </a:extLst>
          </p:cNvPr>
          <p:cNvSpPr txBox="1"/>
          <p:nvPr/>
        </p:nvSpPr>
        <p:spPr>
          <a:xfrm>
            <a:off x="508765" y="1066606"/>
            <a:ext cx="11097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 realtà, l’Italo-romanzo antico ammette in prima posizione non solo l’oggetto diretto, ma anche altri tipi di elementi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frasali, come ad esempio i sintagmi preposizionali (3a), aggettivali (3b), avverbiali (3c), ecc.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196842-22FC-4398-9DBD-0493756CB796}"/>
              </a:ext>
            </a:extLst>
          </p:cNvPr>
          <p:cNvSpPr txBox="1"/>
          <p:nvPr/>
        </p:nvSpPr>
        <p:spPr>
          <a:xfrm>
            <a:off x="508765" y="1859339"/>
            <a:ext cx="110979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179388">
              <a:tabLst>
                <a:tab pos="90170" algn="l"/>
                <a:tab pos="180340" algn="l"/>
                <a:tab pos="270510" algn="l"/>
                <a:tab pos="450215" algn="l"/>
                <a:tab pos="540385" algn="l"/>
                <a:tab pos="630555" algn="l"/>
                <a:tab pos="810260" algn="l"/>
                <a:tab pos="900430" algn="l"/>
                <a:tab pos="990600" algn="l"/>
                <a:tab pos="1170305" algn="l"/>
                <a:tab pos="1260475" algn="l"/>
                <a:tab pos="1350645" algn="l"/>
                <a:tab pos="1530350" algn="l"/>
                <a:tab pos="1620520" algn="l"/>
                <a:tab pos="1710690" algn="l"/>
                <a:tab pos="1890395" algn="l"/>
                <a:tab pos="1980565" algn="l"/>
                <a:tab pos="2070735" algn="l"/>
                <a:tab pos="2250440" algn="l"/>
                <a:tab pos="2340610" algn="l"/>
                <a:tab pos="2430780" algn="l"/>
                <a:tab pos="2610485" algn="l"/>
                <a:tab pos="2700655" algn="l"/>
                <a:tab pos="2790825" algn="l"/>
                <a:tab pos="2970530" algn="l"/>
                <a:tab pos="3060700" algn="l"/>
                <a:tab pos="3150870" algn="l"/>
                <a:tab pos="3330575" algn="l"/>
                <a:tab pos="3420745" algn="l"/>
                <a:tab pos="3510915" algn="l"/>
                <a:tab pos="3690620" algn="l"/>
                <a:tab pos="3780790" algn="l"/>
              </a:tabLst>
            </a:pP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3)	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a.		[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dinanzi allo dio d’amore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]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andò la novella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                                                 							(toscano antico)</a:t>
            </a:r>
            <a:endParaRPr lang="it-IT" sz="16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 defTabSz="179388">
              <a:tabLst>
                <a:tab pos="90170" algn="l"/>
                <a:tab pos="180340" algn="l"/>
                <a:tab pos="270510" algn="l"/>
                <a:tab pos="450215" algn="l"/>
                <a:tab pos="540385" algn="l"/>
                <a:tab pos="630555" algn="l"/>
                <a:tab pos="810260" algn="l"/>
                <a:tab pos="900430" algn="l"/>
                <a:tab pos="990600" algn="l"/>
                <a:tab pos="1170305" algn="l"/>
                <a:tab pos="1260475" algn="l"/>
                <a:tab pos="1350645" algn="l"/>
                <a:tab pos="1530350" algn="l"/>
                <a:tab pos="1620520" algn="l"/>
                <a:tab pos="1710690" algn="l"/>
                <a:tab pos="1890395" algn="l"/>
                <a:tab pos="1980565" algn="l"/>
                <a:tab pos="2070735" algn="l"/>
                <a:tab pos="2250440" algn="l"/>
                <a:tab pos="2340610" algn="l"/>
                <a:tab pos="2430780" algn="l"/>
                <a:tab pos="2610485" algn="l"/>
                <a:tab pos="2700655" algn="l"/>
                <a:tab pos="2790825" algn="l"/>
                <a:tab pos="2970530" algn="l"/>
                <a:tab pos="3060700" algn="l"/>
                <a:tab pos="3150870" algn="l"/>
                <a:tab pos="3330575" algn="l"/>
                <a:tab pos="3420745" algn="l"/>
                <a:tab pos="3510915" algn="l"/>
                <a:tab pos="3690620" algn="l"/>
                <a:tab pos="3780790" algn="l"/>
              </a:tabLst>
            </a:pP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Novellino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it-IT" sz="1800" cap="small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xlvi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it-IT" sz="16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 defTabSz="179388">
              <a:tabLst>
                <a:tab pos="90170" algn="l"/>
                <a:tab pos="180340" algn="l"/>
                <a:tab pos="270510" algn="l"/>
                <a:tab pos="450215" algn="l"/>
                <a:tab pos="540385" algn="l"/>
                <a:tab pos="630555" algn="l"/>
                <a:tab pos="810260" algn="l"/>
                <a:tab pos="900430" algn="l"/>
                <a:tab pos="990600" algn="l"/>
                <a:tab pos="1170305" algn="l"/>
                <a:tab pos="1260475" algn="l"/>
                <a:tab pos="1350645" algn="l"/>
                <a:tab pos="1530350" algn="l"/>
                <a:tab pos="1620520" algn="l"/>
                <a:tab pos="1710690" algn="l"/>
                <a:tab pos="1890395" algn="l"/>
                <a:tab pos="1980565" algn="l"/>
                <a:tab pos="2070735" algn="l"/>
                <a:tab pos="2250440" algn="l"/>
                <a:tab pos="2340610" algn="l"/>
                <a:tab pos="2430780" algn="l"/>
                <a:tab pos="2610485" algn="l"/>
                <a:tab pos="2700655" algn="l"/>
                <a:tab pos="2790825" algn="l"/>
                <a:tab pos="2970530" algn="l"/>
                <a:tab pos="3060700" algn="l"/>
                <a:tab pos="3150870" algn="l"/>
                <a:tab pos="3330575" algn="l"/>
                <a:tab pos="3420745" algn="l"/>
                <a:tab pos="3510915" algn="l"/>
                <a:tab pos="3690620" algn="l"/>
                <a:tab pos="3780790" algn="l"/>
              </a:tabLst>
            </a:pP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</a:t>
            </a:r>
            <a:endParaRPr lang="it-IT" sz="16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 defTabSz="179388">
              <a:tabLst>
                <a:tab pos="90170" algn="l"/>
                <a:tab pos="180340" algn="l"/>
                <a:tab pos="270510" algn="l"/>
                <a:tab pos="450215" algn="l"/>
                <a:tab pos="540385" algn="l"/>
                <a:tab pos="630555" algn="l"/>
                <a:tab pos="810260" algn="l"/>
                <a:tab pos="900430" algn="l"/>
                <a:tab pos="990600" algn="l"/>
                <a:tab pos="1170305" algn="l"/>
                <a:tab pos="1260475" algn="l"/>
                <a:tab pos="1350645" algn="l"/>
                <a:tab pos="1530350" algn="l"/>
                <a:tab pos="1620520" algn="l"/>
                <a:tab pos="1710690" algn="l"/>
                <a:tab pos="1890395" algn="l"/>
                <a:tab pos="1980565" algn="l"/>
                <a:tab pos="2070735" algn="l"/>
                <a:tab pos="2250440" algn="l"/>
                <a:tab pos="2340610" algn="l"/>
                <a:tab pos="2430780" algn="l"/>
                <a:tab pos="2610485" algn="l"/>
                <a:tab pos="2700655" algn="l"/>
                <a:tab pos="2790825" algn="l"/>
                <a:tab pos="2970530" algn="l"/>
                <a:tab pos="3060700" algn="l"/>
                <a:tab pos="3150870" algn="l"/>
                <a:tab pos="3330575" algn="l"/>
                <a:tab pos="3420745" algn="l"/>
                <a:tab pos="3510915" algn="l"/>
                <a:tab pos="3690620" algn="l"/>
                <a:tab pos="3780790" algn="l"/>
              </a:tabLst>
            </a:pP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b.		[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grande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]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fu la magnificenza del re di Spagna</a:t>
            </a:r>
            <a:endParaRPr lang="it-IT" sz="1600" i="1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 defTabSz="179388">
              <a:tabLst>
                <a:tab pos="90170" algn="l"/>
                <a:tab pos="180340" algn="l"/>
                <a:tab pos="270510" algn="l"/>
                <a:tab pos="450215" algn="l"/>
                <a:tab pos="540385" algn="l"/>
                <a:tab pos="630555" algn="l"/>
                <a:tab pos="810260" algn="l"/>
                <a:tab pos="900430" algn="l"/>
                <a:tab pos="990600" algn="l"/>
                <a:tab pos="1170305" algn="l"/>
                <a:tab pos="1260475" algn="l"/>
                <a:tab pos="1350645" algn="l"/>
                <a:tab pos="1530350" algn="l"/>
                <a:tab pos="1620520" algn="l"/>
                <a:tab pos="1710690" algn="l"/>
                <a:tab pos="1890395" algn="l"/>
                <a:tab pos="1980565" algn="l"/>
                <a:tab pos="2070735" algn="l"/>
                <a:tab pos="2250440" algn="l"/>
                <a:tab pos="2340610" algn="l"/>
                <a:tab pos="2430780" algn="l"/>
                <a:tab pos="2610485" algn="l"/>
                <a:tab pos="2700655" algn="l"/>
                <a:tab pos="2790825" algn="l"/>
                <a:tab pos="2970530" algn="l"/>
                <a:tab pos="3060700" algn="l"/>
                <a:tab pos="3150870" algn="l"/>
                <a:tab pos="3330575" algn="l"/>
                <a:tab pos="3420745" algn="l"/>
                <a:tab pos="3510915" algn="l"/>
                <a:tab pos="3690620" algn="l"/>
                <a:tab pos="3780790" algn="l"/>
              </a:tabLst>
            </a:pP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Decameron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it-IT" sz="1800" cap="small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3)</a:t>
            </a:r>
            <a:endParaRPr lang="it-IT" sz="16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 defTabSz="179388">
              <a:tabLst>
                <a:tab pos="90170" algn="l"/>
                <a:tab pos="180340" algn="l"/>
                <a:tab pos="270510" algn="l"/>
                <a:tab pos="450215" algn="l"/>
                <a:tab pos="540385" algn="l"/>
                <a:tab pos="630555" algn="l"/>
                <a:tab pos="810260" algn="l"/>
                <a:tab pos="900430" algn="l"/>
                <a:tab pos="990600" algn="l"/>
                <a:tab pos="1170305" algn="l"/>
                <a:tab pos="1260475" algn="l"/>
                <a:tab pos="1350645" algn="l"/>
                <a:tab pos="1530350" algn="l"/>
                <a:tab pos="1620520" algn="l"/>
                <a:tab pos="1710690" algn="l"/>
                <a:tab pos="1890395" algn="l"/>
                <a:tab pos="1980565" algn="l"/>
                <a:tab pos="2070735" algn="l"/>
                <a:tab pos="2250440" algn="l"/>
                <a:tab pos="2340610" algn="l"/>
                <a:tab pos="2430780" algn="l"/>
                <a:tab pos="2610485" algn="l"/>
                <a:tab pos="2700655" algn="l"/>
                <a:tab pos="2790825" algn="l"/>
                <a:tab pos="2970530" algn="l"/>
                <a:tab pos="3060700" algn="l"/>
                <a:tab pos="3150870" algn="l"/>
                <a:tab pos="3330575" algn="l"/>
                <a:tab pos="3420745" algn="l"/>
                <a:tab pos="3510915" algn="l"/>
                <a:tab pos="3690620" algn="l"/>
                <a:tab pos="3780790" algn="l"/>
              </a:tabLst>
            </a:pP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</a:t>
            </a:r>
            <a:endParaRPr lang="it-IT" sz="16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540385" indent="-540385" algn="just" defTabSz="179388">
              <a:tabLst>
                <a:tab pos="90170" algn="l"/>
                <a:tab pos="180340" algn="l"/>
                <a:tab pos="270510" algn="l"/>
                <a:tab pos="450215" algn="l"/>
                <a:tab pos="540385" algn="l"/>
                <a:tab pos="630555" algn="l"/>
                <a:tab pos="810260" algn="l"/>
                <a:tab pos="900430" algn="l"/>
                <a:tab pos="990600" algn="l"/>
                <a:tab pos="1170305" algn="l"/>
                <a:tab pos="1260475" algn="l"/>
                <a:tab pos="1350645" algn="l"/>
                <a:tab pos="1530350" algn="l"/>
                <a:tab pos="1620520" algn="l"/>
                <a:tab pos="1710690" algn="l"/>
                <a:tab pos="1890395" algn="l"/>
                <a:tab pos="1980565" algn="l"/>
                <a:tab pos="2070735" algn="l"/>
                <a:tab pos="2250440" algn="l"/>
                <a:tab pos="2340610" algn="l"/>
                <a:tab pos="2430780" algn="l"/>
                <a:tab pos="2610485" algn="l"/>
                <a:tab pos="2700655" algn="l"/>
                <a:tab pos="2790825" algn="l"/>
                <a:tab pos="2970530" algn="l"/>
                <a:tab pos="3060700" algn="l"/>
                <a:tab pos="3150870" algn="l"/>
                <a:tab pos="3330575" algn="l"/>
                <a:tab pos="3420745" algn="l"/>
                <a:tab pos="3510915" algn="l"/>
                <a:tab pos="3690620" algn="l"/>
                <a:tab pos="3780790" algn="l"/>
              </a:tabLst>
            </a:pP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c.		[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Meglio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] èe che noi moriamo essendo franchi</a:t>
            </a:r>
            <a:endParaRPr lang="it-IT" sz="16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540385" indent="-540385" algn="just" defTabSz="179388">
              <a:tabLst>
                <a:tab pos="90170" algn="l"/>
                <a:tab pos="180340" algn="l"/>
                <a:tab pos="270510" algn="l"/>
                <a:tab pos="450215" algn="l"/>
                <a:tab pos="540385" algn="l"/>
                <a:tab pos="630555" algn="l"/>
                <a:tab pos="810260" algn="l"/>
                <a:tab pos="900430" algn="l"/>
                <a:tab pos="990600" algn="l"/>
                <a:tab pos="1170305" algn="l"/>
                <a:tab pos="1260475" algn="l"/>
                <a:tab pos="1350645" algn="l"/>
                <a:tab pos="1530350" algn="l"/>
                <a:tab pos="1620520" algn="l"/>
                <a:tab pos="1710690" algn="l"/>
                <a:tab pos="1890395" algn="l"/>
                <a:tab pos="1980565" algn="l"/>
                <a:tab pos="2070735" algn="l"/>
                <a:tab pos="2250440" algn="l"/>
                <a:tab pos="2340610" algn="l"/>
                <a:tab pos="2430780" algn="l"/>
                <a:tab pos="2610485" algn="l"/>
                <a:tab pos="2700655" algn="l"/>
                <a:tab pos="2790825" algn="l"/>
                <a:tab pos="2970530" algn="l"/>
                <a:tab pos="3060700" algn="l"/>
                <a:tab pos="3150870" algn="l"/>
                <a:tab pos="3330575" algn="l"/>
                <a:tab pos="3420745" algn="l"/>
                <a:tab pos="3510915" algn="l"/>
                <a:tab pos="3690620" algn="l"/>
                <a:tab pos="3780790" algn="l"/>
              </a:tabLst>
            </a:pP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Tristano Riccardiano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</a:t>
            </a:r>
            <a:r>
              <a:rPr lang="it-IT" sz="1800" cap="small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i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it-IT" sz="1600" noProof="1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E75CFB-A25F-4E46-BD4E-73BD1A9C28D1}"/>
              </a:ext>
            </a:extLst>
          </p:cNvPr>
          <p:cNvSpPr txBox="1"/>
          <p:nvPr/>
        </p:nvSpPr>
        <p:spPr>
          <a:xfrm>
            <a:off x="5728997" y="1866277"/>
            <a:ext cx="4029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Italiano moderno</a:t>
            </a:r>
          </a:p>
          <a:p>
            <a:pPr algn="l" defTabSz="179388"/>
            <a:r>
              <a:rPr kumimoji="0" lang="it-IT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la notizia andò davanti al dio dell’amore.</a:t>
            </a:r>
            <a:endParaRPr lang="it-IT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C023B6-6456-4BBC-93D1-6117CA6F75E8}"/>
              </a:ext>
            </a:extLst>
          </p:cNvPr>
          <p:cNvSpPr txBox="1"/>
          <p:nvPr/>
        </p:nvSpPr>
        <p:spPr>
          <a:xfrm>
            <a:off x="5728997" y="2644169"/>
            <a:ext cx="4301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Italiano mod</a:t>
            </a:r>
            <a:r>
              <a:rPr lang="it-IT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erno</a:t>
            </a:r>
          </a:p>
          <a:p>
            <a:pPr algn="l" defTabSz="179388"/>
            <a:r>
              <a:rPr kumimoji="0" lang="it-IT" sz="18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la magnificenza del re di Spagna fu grande</a:t>
            </a:r>
            <a:endParaRPr lang="it-IT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73A956-9EAC-4294-9D16-A7F96DE1C89B}"/>
              </a:ext>
            </a:extLst>
          </p:cNvPr>
          <p:cNvSpPr txBox="1"/>
          <p:nvPr/>
        </p:nvSpPr>
        <p:spPr>
          <a:xfrm>
            <a:off x="5728997" y="3521332"/>
            <a:ext cx="43075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Italiano mod</a:t>
            </a:r>
            <a:r>
              <a:rPr lang="it-IT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erno</a:t>
            </a:r>
          </a:p>
          <a:p>
            <a:pPr algn="l" defTabSz="179388"/>
            <a:r>
              <a:rPr kumimoji="0" lang="it-IT" sz="18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È meglio che noi moriamo essendo franchi</a:t>
            </a:r>
            <a:endParaRPr lang="it-IT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780A6F-C4B0-4262-8E5D-EBBED8D5F2E5}"/>
              </a:ext>
            </a:extLst>
          </p:cNvPr>
          <p:cNvSpPr txBox="1"/>
          <p:nvPr/>
        </p:nvSpPr>
        <p:spPr>
          <a:xfrm>
            <a:off x="508765" y="4398495"/>
            <a:ext cx="11162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Inoltre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la posizione preverbale può essere occupata anche da sintagmi nominali con funzione di soggetto, dando luogo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all’ordine [ SVO ] che troviamo nelle varietà romanze moderne.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6F580D-8A4B-44A7-999F-789D0C63862D}"/>
              </a:ext>
            </a:extLst>
          </p:cNvPr>
          <p:cNvSpPr txBox="1"/>
          <p:nvPr/>
        </p:nvSpPr>
        <p:spPr>
          <a:xfrm>
            <a:off x="508765" y="5198166"/>
            <a:ext cx="11360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(4)		[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Iuanni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]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bactiu la porta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																												(siciliano antico)</a:t>
            </a:r>
            <a:endParaRPr lang="it-IT" sz="16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Sposizione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it-IT" sz="1800" cap="small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xviii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3, 27, p. 45)</a:t>
            </a:r>
            <a:endParaRPr lang="it-IT" sz="16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44EFCA-20C2-4705-BF7B-0D37319E180C}"/>
              </a:ext>
            </a:extLst>
          </p:cNvPr>
          <p:cNvSpPr txBox="1"/>
          <p:nvPr/>
        </p:nvSpPr>
        <p:spPr>
          <a:xfrm>
            <a:off x="5728996" y="5198166"/>
            <a:ext cx="30636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Italiano moderno</a:t>
            </a:r>
          </a:p>
          <a:p>
            <a:pPr algn="l" defTabSz="179388"/>
            <a:r>
              <a:rPr lang="it-IT" i="1" dirty="0">
                <a:solidFill>
                  <a:prstClr val="black"/>
                </a:solidFill>
                <a:latin typeface="Times New Roman" panose="02020603050405020304" pitchFamily="18" charset="0"/>
              </a:rPr>
              <a:t>Giovanni bussò alla porta</a:t>
            </a:r>
            <a:endParaRPr lang="it-IT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algn="l" defTabSz="179388"/>
            <a:r>
              <a:rPr lang="it-IT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(Lett.: </a:t>
            </a:r>
            <a:r>
              <a:rPr lang="it-IT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Giovanni batté la porta</a:t>
            </a:r>
            <a:r>
              <a:rPr lang="it-IT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5316D9-D55D-4524-9C57-714470513C94}"/>
              </a:ext>
            </a:extLst>
          </p:cNvPr>
          <p:cNvSpPr txBox="1"/>
          <p:nvPr/>
        </p:nvSpPr>
        <p:spPr>
          <a:xfrm>
            <a:off x="4133461" y="5195775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[ SVO ]</a:t>
            </a:r>
          </a:p>
        </p:txBody>
      </p:sp>
    </p:spTree>
    <p:extLst>
      <p:ext uri="{BB962C8B-B14F-4D97-AF65-F5344CB8AC3E}">
        <p14:creationId xmlns:p14="http://schemas.microsoft.com/office/powerpoint/2010/main" val="297647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81653C-DFA0-4CC4-958B-6C32820FE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701012-0292-44B5-A285-CB82A3BF3A33}"/>
              </a:ext>
            </a:extLst>
          </p:cNvPr>
          <p:cNvSpPr txBox="1"/>
          <p:nvPr/>
        </p:nvSpPr>
        <p:spPr>
          <a:xfrm>
            <a:off x="460088" y="382749"/>
            <a:ext cx="111043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tabLst>
                <a:tab pos="90170" algn="l"/>
                <a:tab pos="180340" algn="l"/>
                <a:tab pos="270510" algn="l"/>
                <a:tab pos="450215" algn="l"/>
                <a:tab pos="540385" algn="l"/>
                <a:tab pos="630555" algn="l"/>
                <a:tab pos="810260" algn="l"/>
                <a:tab pos="900430" algn="l"/>
                <a:tab pos="990600" algn="l"/>
                <a:tab pos="1170305" algn="l"/>
                <a:tab pos="1260475" algn="l"/>
              </a:tabLst>
            </a:pP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Possiamo rappresentare la struttura della frase principale dell’italo-romanzo antico con il modello [ </a:t>
            </a:r>
            <a:r>
              <a:rPr lang="it-IT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XV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…], dove X </a:t>
            </a:r>
          </a:p>
          <a:p>
            <a:pPr algn="just">
              <a:tabLst>
                <a:tab pos="90170" algn="l"/>
                <a:tab pos="180340" algn="l"/>
                <a:tab pos="270510" algn="l"/>
                <a:tab pos="450215" algn="l"/>
                <a:tab pos="540385" algn="l"/>
                <a:tab pos="630555" algn="l"/>
                <a:tab pos="810260" algn="l"/>
                <a:tab pos="900430" algn="l"/>
                <a:tab pos="990600" algn="l"/>
                <a:tab pos="1170305" algn="l"/>
                <a:tab pos="1260475" algn="l"/>
              </a:tabLst>
            </a:pP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indica vari tipi di sintagmi con diverse funzioni (soggetto, oggetto o predicato), e confrontarla con quella dell’italiano </a:t>
            </a:r>
          </a:p>
          <a:p>
            <a:pPr algn="just">
              <a:tabLst>
                <a:tab pos="90170" algn="l"/>
                <a:tab pos="180340" algn="l"/>
                <a:tab pos="270510" algn="l"/>
                <a:tab pos="450215" algn="l"/>
                <a:tab pos="540385" algn="l"/>
                <a:tab pos="630555" algn="l"/>
                <a:tab pos="810260" algn="l"/>
                <a:tab pos="900430" algn="l"/>
                <a:tab pos="990600" algn="l"/>
                <a:tab pos="1170305" algn="l"/>
                <a:tab pos="1260475" algn="l"/>
              </a:tabLst>
            </a:pP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moderno [ </a:t>
            </a:r>
            <a:r>
              <a:rPr lang="it-IT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SV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…].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C4666E-6051-4609-9A36-E3ABD6F4907F}"/>
              </a:ext>
            </a:extLst>
          </p:cNvPr>
          <p:cNvSpPr txBox="1"/>
          <p:nvPr/>
        </p:nvSpPr>
        <p:spPr>
          <a:xfrm>
            <a:off x="460088" y="1455369"/>
            <a:ext cx="6132833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cap="small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(5)         </a:t>
            </a:r>
            <a:r>
              <a:rPr lang="it-IT" b="1" cap="small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italo-romanzo antico			   italiano moderno</a:t>
            </a:r>
          </a:p>
          <a:p>
            <a:pPr algn="l" defTabSz="179388"/>
            <a:endParaRPr lang="it-IT" sz="8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r>
              <a:rPr lang="it-IT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X						V…</a:t>
            </a:r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					</a:t>
            </a:r>
            <a:r>
              <a:rPr lang="it-IT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S					V…</a:t>
            </a:r>
          </a:p>
          <a:p>
            <a:pPr algn="l" defTabSz="179388"/>
            <a:endParaRPr lang="it-IT" sz="600" b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sintagma			[SN]														[SN]</a:t>
            </a: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				[SPrep]</a:t>
            </a: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				[SAgg]</a:t>
            </a: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				[SAvv]</a:t>
            </a: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				…</a:t>
            </a:r>
          </a:p>
          <a:p>
            <a:pPr algn="l" defTabSz="179388"/>
            <a:endParaRPr lang="it-IT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funzione			Soggetto												Soggetto</a:t>
            </a: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				Oggetto</a:t>
            </a: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							Predicato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4C770B-BD3F-4400-9968-9DFA513899CB}"/>
              </a:ext>
            </a:extLst>
          </p:cNvPr>
          <p:cNvSpPr txBox="1"/>
          <p:nvPr/>
        </p:nvSpPr>
        <p:spPr>
          <a:xfrm>
            <a:off x="3806890" y="145536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F3495DE-1ECC-495E-843C-8320D656E291}"/>
              </a:ext>
            </a:extLst>
          </p:cNvPr>
          <p:cNvCxnSpPr/>
          <p:nvPr/>
        </p:nvCxnSpPr>
        <p:spPr>
          <a:xfrm>
            <a:off x="3492125" y="2034073"/>
            <a:ext cx="89573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C038E46-0F1F-4FDC-B40F-C97486636277}"/>
              </a:ext>
            </a:extLst>
          </p:cNvPr>
          <p:cNvSpPr txBox="1"/>
          <p:nvPr/>
        </p:nvSpPr>
        <p:spPr>
          <a:xfrm>
            <a:off x="4733070" y="4152124"/>
            <a:ext cx="727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C30DB0-EB3A-42C9-BF3D-CA7132295AF6}"/>
              </a:ext>
            </a:extLst>
          </p:cNvPr>
          <p:cNvSpPr txBox="1"/>
          <p:nvPr/>
        </p:nvSpPr>
        <p:spPr>
          <a:xfrm>
            <a:off x="1476674" y="4709299"/>
            <a:ext cx="148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Tema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it-IT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3FA7FB-537B-4A2E-A439-A1A3BA62E4BB}"/>
              </a:ext>
            </a:extLst>
          </p:cNvPr>
          <p:cNvSpPr txBox="1"/>
          <p:nvPr/>
        </p:nvSpPr>
        <p:spPr>
          <a:xfrm>
            <a:off x="6592921" y="1311249"/>
            <a:ext cx="53676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Nella letteratura linguistica teorica, il modello [XV…]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è ascritto alla tipologia della sintassi a ‘</a:t>
            </a:r>
            <a:r>
              <a:rPr lang="it-IT" sz="1800" b="1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verbo secondo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’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(sintassi V2), che caratterizza in maniera più o meno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preponderante le lingue romanze medievali. 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B0FF2D-B970-4CE6-8595-23D68E53AA88}"/>
              </a:ext>
            </a:extLst>
          </p:cNvPr>
          <p:cNvSpPr txBox="1"/>
          <p:nvPr/>
        </p:nvSpPr>
        <p:spPr>
          <a:xfrm>
            <a:off x="1726164" y="1849407"/>
            <a:ext cx="162736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788563-90C4-4064-8544-7F28B4CB50A7}"/>
              </a:ext>
            </a:extLst>
          </p:cNvPr>
          <p:cNvSpPr txBox="1"/>
          <p:nvPr/>
        </p:nvSpPr>
        <p:spPr>
          <a:xfrm>
            <a:off x="6592921" y="2664249"/>
            <a:ext cx="5300234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 </a:t>
            </a:r>
            <a:r>
              <a:rPr lang="it-IT" sz="1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Per il romanzo in generale: Benincà (1984; 1995; 2006), </a:t>
            </a:r>
          </a:p>
          <a:p>
            <a:pPr algn="l" defTabSz="179388"/>
            <a:r>
              <a:rPr lang="it-IT" sz="1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Salvi (2001; 2004; 2016: 997-1012), Ledgeway (2008; 2011: </a:t>
            </a:r>
          </a:p>
          <a:p>
            <a:pPr algn="l" defTabSz="179388"/>
            <a:r>
              <a:rPr lang="it-IT" sz="1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405-409; 2012: 140-180), Wolfe (2018). Per l’italiano antico, </a:t>
            </a:r>
          </a:p>
          <a:p>
            <a:pPr algn="l" defTabSz="179388"/>
            <a:r>
              <a:rPr lang="it-IT" sz="1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cioè il toscano: Vanelli (1986; 1999), Fesenmeier (2003), </a:t>
            </a:r>
          </a:p>
          <a:p>
            <a:pPr algn="l" defTabSz="179388"/>
            <a:r>
              <a:rPr lang="it-IT" sz="1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Poletto (2006; 2014), Benincà e Poletto (2010: 28-75). Per il</a:t>
            </a:r>
          </a:p>
          <a:p>
            <a:pPr algn="l" defTabSz="179388"/>
            <a:r>
              <a:rPr lang="it-IT" sz="1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francese: Adams (1987), Vance (1997), Labelle (2007): Per lo</a:t>
            </a:r>
          </a:p>
          <a:p>
            <a:pPr algn="l" defTabSz="179388"/>
            <a:r>
              <a:rPr lang="it-IT" sz="1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spagnolo: Salvi (1990), Fontana (1993), Sitaridou (2011). Per </a:t>
            </a:r>
          </a:p>
          <a:p>
            <a:pPr algn="l" defTabSz="179388"/>
            <a:r>
              <a:rPr lang="it-IT" sz="1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il portoghese: Ribeiro (1995), Fiéis (2002). Il rumeno non </a:t>
            </a:r>
          </a:p>
          <a:p>
            <a:pPr algn="l" defTabSz="179388"/>
            <a:r>
              <a:rPr lang="it-IT" sz="1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sembra avere una sitassi V2 nelle fonti più antiche, che però</a:t>
            </a:r>
          </a:p>
          <a:p>
            <a:pPr algn="l" defTabSz="179388"/>
            <a:r>
              <a:rPr lang="it-IT" sz="1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sono relativamente tarde: Alboiu et alia 2014, Nicolae e </a:t>
            </a:r>
          </a:p>
          <a:p>
            <a:pPr algn="l" defTabSz="179388"/>
            <a:r>
              <a:rPr lang="it-IT" sz="1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Niculescu 2015, Hill &amp; Alboiu 2016. Sulle singole varietà</a:t>
            </a:r>
          </a:p>
          <a:p>
            <a:pPr algn="l" defTabSz="179388"/>
            <a:r>
              <a:rPr lang="it-IT" sz="1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italo-romanze: Salvi e Renzi (2010: toscano); Poletto (1995:</a:t>
            </a:r>
          </a:p>
          <a:p>
            <a:pPr algn="l" defTabSz="179388"/>
            <a:r>
              <a:rPr lang="it-IT" sz="1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veneto); Ledgeway (2007; 2008; 2009: Napoletano); Wolfe </a:t>
            </a:r>
          </a:p>
          <a:p>
            <a:pPr algn="l" defTabSz="179388"/>
            <a:r>
              <a:rPr lang="it-IT" sz="1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(2014, 2018: siciliano e sardo)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0B9CEA-BC68-430A-AAA9-721899ADBB2E}"/>
              </a:ext>
            </a:extLst>
          </p:cNvPr>
          <p:cNvSpPr txBox="1"/>
          <p:nvPr/>
        </p:nvSpPr>
        <p:spPr>
          <a:xfrm>
            <a:off x="460088" y="5204172"/>
            <a:ext cx="56563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Le varietà italo-romanze antiche sono inoltre interessanti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perché, oltre all’ordine V2, manifestano alcune strutture in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cui il verbo può occupare anche la prima, terza e quarta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posizione (V1, V3, V4).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742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2" grpId="0"/>
      <p:bldP spid="14" grpId="0"/>
      <p:bldP spid="4" grpId="0"/>
      <p:bldP spid="5" grpId="0" animBg="1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6AA582-6043-4634-A13D-522AA4547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A96561-66B8-4334-9E41-9F252D2E7AD9}"/>
              </a:ext>
            </a:extLst>
          </p:cNvPr>
          <p:cNvSpPr txBox="1"/>
          <p:nvPr/>
        </p:nvSpPr>
        <p:spPr>
          <a:xfrm>
            <a:off x="429208" y="373225"/>
            <a:ext cx="89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	Diacronia sintattica: latino classico, latino tardo, italo-romanzo antico, italiano moderno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651310-8A1D-4C71-A1DD-BB612D6C8375}"/>
              </a:ext>
            </a:extLst>
          </p:cNvPr>
          <p:cNvSpPr txBox="1"/>
          <p:nvPr/>
        </p:nvSpPr>
        <p:spPr>
          <a:xfrm>
            <a:off x="429208" y="742557"/>
            <a:ext cx="111703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Sebbene non ci sia accordo unanime tra gli studiosi, generalmente si ritiene che la sequenza Soggetto-Oggetto-Verbo </a:t>
            </a:r>
          </a:p>
          <a:p>
            <a:pPr algn="l" defTabSz="179388"/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[ </a:t>
            </a:r>
            <a:r>
              <a:rPr lang="it-IT" b="1" noProof="1">
                <a:latin typeface="Times New Roman" panose="02020603050405020304" pitchFamily="18" charset="0"/>
                <a:ea typeface="Calibri" panose="020F0502020204030204" pitchFamily="34" charset="0"/>
              </a:rPr>
              <a:t>SOV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 ]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rappresenti l’ordine basico, non marcato, del latino classico </a:t>
            </a:r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[Vincent 1988; Elerick 1992; Bauer 1995; Salvi 2000, </a:t>
            </a:r>
          </a:p>
          <a:p>
            <a:pPr defTabSz="179388"/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2004, 2005; Polo 2004; Oniga 2007; Devine e Stephens 2006, 2019; Magni 2009; Ledgeway </a:t>
            </a:r>
            <a:r>
              <a:rPr lang="it-IT" sz="1600" noProof="1">
                <a:latin typeface="Times New Roman" panose="02020603050405020304" pitchFamily="18" charset="0"/>
                <a:ea typeface="Calibri" panose="020F0502020204030204" pitchFamily="34" charset="0"/>
              </a:rPr>
              <a:t>2012; Danckaert 2017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]</a:t>
            </a:r>
            <a:r>
              <a:rPr lang="it-IT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86AAB1-310B-4577-A6F6-739B75B482B6}"/>
              </a:ext>
            </a:extLst>
          </p:cNvPr>
          <p:cNvSpPr txBox="1"/>
          <p:nvPr/>
        </p:nvSpPr>
        <p:spPr>
          <a:xfrm>
            <a:off x="429208" y="1766402"/>
            <a:ext cx="11162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 partire dal </a:t>
            </a:r>
            <a:r>
              <a:rPr lang="it-IT" sz="1800" cap="small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ii 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sec. d.C., cioè con l’inizio del periodo del latino tardo, si attesta nelle fonti un aumento della ricorrenza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 frasi con il verbo in posizione iniziale (</a:t>
            </a:r>
            <a:r>
              <a:rPr lang="it-IT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V1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[Salvi 2000: 680-82]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CCDFD7-1590-45E2-B316-A6D879621AFA}"/>
              </a:ext>
            </a:extLst>
          </p:cNvPr>
          <p:cNvSpPr txBox="1"/>
          <p:nvPr/>
        </p:nvSpPr>
        <p:spPr>
          <a:xfrm>
            <a:off x="429208" y="2482471"/>
            <a:ext cx="111235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Nelle fonti del latino tardo dal </a:t>
            </a:r>
            <a:r>
              <a:rPr lang="it-IT" sz="1800" cap="small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ii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al </a:t>
            </a:r>
            <a:r>
              <a:rPr lang="it-IT" sz="1800" cap="small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vi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sec., si attesta una maggiore frequenza di elementi rematici preverbali, e solo 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successivamente aumenta anche la presenza di elementi tematici in prima posizione. Storicamente, quindi, la struttura 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[ </a:t>
            </a:r>
            <a:r>
              <a:rPr lang="it-IT" sz="1800" b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</a:t>
            </a:r>
            <a:r>
              <a:rPr lang="it-IT" sz="1800" b="1" baseline="-250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Rema</a:t>
            </a:r>
            <a:r>
              <a:rPr lang="it-IT" sz="1800" b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] convive con l’ordine V1 già dal </a:t>
            </a:r>
            <a:r>
              <a:rPr lang="it-IT" sz="1800" cap="small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ii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sec., mentre quella [ </a:t>
            </a:r>
            <a:r>
              <a:rPr lang="it-IT" sz="1800" b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</a:t>
            </a:r>
            <a:r>
              <a:rPr lang="it-IT" sz="1800" b="1" baseline="-250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Tema</a:t>
            </a:r>
            <a:r>
              <a:rPr lang="it-IT" sz="1800" b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] emerge più distintamente a partire dal </a:t>
            </a:r>
          </a:p>
          <a:p>
            <a:pPr algn="l" defTabSz="179388"/>
            <a:r>
              <a:rPr lang="it-IT" sz="1800" cap="small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v-vi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sec. </a:t>
            </a:r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[Herman 2000: 86; Salvi 2000: 685-6; ]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it-IT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386426-FF73-4EEE-B859-D6BECE725B6C}"/>
              </a:ext>
            </a:extLst>
          </p:cNvPr>
          <p:cNvSpPr txBox="1"/>
          <p:nvPr/>
        </p:nvSpPr>
        <p:spPr>
          <a:xfrm>
            <a:off x="429208" y="3752538"/>
            <a:ext cx="10458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Entrambe le strutture convergeranno nella sintassi V2, cioè, [ </a:t>
            </a:r>
            <a:r>
              <a:rPr lang="it-IT" sz="1800" b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</a:t>
            </a:r>
            <a:r>
              <a:rPr lang="it-IT" sz="1800" b="1" baseline="-250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Rema/Tema</a:t>
            </a:r>
            <a:r>
              <a:rPr lang="it-IT" sz="1800" b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 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] delle varietà italo-romanze antiche.</a:t>
            </a:r>
            <a:endParaRPr lang="it-IT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55B37B-C47B-4271-9534-DA63B8A8218A}"/>
              </a:ext>
            </a:extLst>
          </p:cNvPr>
          <p:cNvSpPr txBox="1"/>
          <p:nvPr/>
        </p:nvSpPr>
        <p:spPr>
          <a:xfrm>
            <a:off x="429208" y="431168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D1687F-9A4F-47A7-98B4-6D87C68B2C1F}"/>
              </a:ext>
            </a:extLst>
          </p:cNvPr>
          <p:cNvSpPr txBox="1"/>
          <p:nvPr/>
        </p:nvSpPr>
        <p:spPr>
          <a:xfrm>
            <a:off x="1197603" y="4311689"/>
            <a:ext cx="6969024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b="1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latino classico				latino tardo				</a:t>
            </a:r>
            <a:r>
              <a:rPr lang="it-IT" b="1" cap="small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italo-romanzo antico</a:t>
            </a:r>
          </a:p>
          <a:p>
            <a:pPr algn="l" defTabSz="179388"/>
            <a:endParaRPr lang="it-IT" sz="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  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SOV										 V1													</a:t>
            </a:r>
            <a:r>
              <a:rPr lang="it-IT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V2</a:t>
            </a:r>
          </a:p>
          <a:p>
            <a:pPr algn="l" defTabSz="179388"/>
            <a:endParaRPr lang="it-IT" sz="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				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+ (X</a:t>
            </a:r>
            <a:r>
              <a:rPr lang="it-IT" sz="1800" b="1" baseline="-250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Rema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V)  + (X</a:t>
            </a:r>
            <a:r>
              <a:rPr lang="it-IT" sz="1800" b="1" baseline="-250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Tema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V) 				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it-IT" sz="1800" noProof="1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(X</a:t>
            </a:r>
            <a:r>
              <a:rPr lang="it-IT" sz="1800" b="1" baseline="-25000" noProof="1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Rema/Tema</a:t>
            </a:r>
            <a:r>
              <a:rPr lang="it-IT" sz="1800" noProof="1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V)</a:t>
            </a:r>
          </a:p>
          <a:p>
            <a:pPr algn="l" defTabSz="179388"/>
            <a:endParaRPr lang="it-IT" sz="400" noProof="1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						</a:t>
            </a:r>
            <a:r>
              <a:rPr lang="it-IT" noProof="1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II sec.          V-VI sec.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					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640EF6-39AF-4E5B-9D12-9D8184741B0F}"/>
              </a:ext>
            </a:extLst>
          </p:cNvPr>
          <p:cNvSpPr txBox="1"/>
          <p:nvPr/>
        </p:nvSpPr>
        <p:spPr>
          <a:xfrm>
            <a:off x="8850808" y="4311689"/>
            <a:ext cx="203735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italiano moderno</a:t>
            </a:r>
          </a:p>
          <a:p>
            <a:pPr algn="l" defTabSz="179388"/>
            <a:endParaRPr lang="it-IT" sz="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SVO</a:t>
            </a:r>
          </a:p>
          <a:p>
            <a:pPr algn="l" defTabSz="179388"/>
            <a:endParaRPr lang="it-IT" sz="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(S</a:t>
            </a:r>
            <a:r>
              <a:rPr kumimoji="0" lang="it-IT" sz="1800" i="0" u="none" strike="noStrike" kern="1200" cap="none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Tema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</a:t>
            </a:r>
            <a:r>
              <a:rPr kumimoji="0" lang="it-IT" sz="1800" i="0" u="none" strike="noStrike" kern="1200" cap="none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Rema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1DFFF0-BD52-4BF5-B02C-49359D6688F9}"/>
              </a:ext>
            </a:extLst>
          </p:cNvPr>
          <p:cNvSpPr txBox="1"/>
          <p:nvPr/>
        </p:nvSpPr>
        <p:spPr>
          <a:xfrm>
            <a:off x="3100104" y="432850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FD1FE3-A3A8-4D26-9541-420E92BF00CB}"/>
              </a:ext>
            </a:extLst>
          </p:cNvPr>
          <p:cNvSpPr txBox="1"/>
          <p:nvPr/>
        </p:nvSpPr>
        <p:spPr>
          <a:xfrm>
            <a:off x="5118626" y="431168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34DA3A-659A-405E-B2EF-C684E2E15CFC}"/>
              </a:ext>
            </a:extLst>
          </p:cNvPr>
          <p:cNvSpPr txBox="1"/>
          <p:nvPr/>
        </p:nvSpPr>
        <p:spPr>
          <a:xfrm>
            <a:off x="8166627" y="4311689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→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4A5C7C-0DA3-4A87-948A-BA28C45574BD}"/>
              </a:ext>
            </a:extLst>
          </p:cNvPr>
          <p:cNvSpPr txBox="1"/>
          <p:nvPr/>
        </p:nvSpPr>
        <p:spPr>
          <a:xfrm>
            <a:off x="429208" y="5797199"/>
            <a:ext cx="9503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Nell’italiano moderno avviene sostanzialmente una ‘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tematizzazione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del Soggetto in prima posizione.</a:t>
            </a:r>
          </a:p>
        </p:txBody>
      </p:sp>
    </p:spTree>
    <p:extLst>
      <p:ext uri="{BB962C8B-B14F-4D97-AF65-F5344CB8AC3E}">
        <p14:creationId xmlns:p14="http://schemas.microsoft.com/office/powerpoint/2010/main" val="846511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1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EB5796-B6FE-492D-A881-1872F53D3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66B300-4401-4B02-B86B-A6A6CB813E81}"/>
              </a:ext>
            </a:extLst>
          </p:cNvPr>
          <p:cNvSpPr txBox="1"/>
          <p:nvPr/>
        </p:nvSpPr>
        <p:spPr>
          <a:xfrm>
            <a:off x="499530" y="388680"/>
            <a:ext cx="4298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		La struttura informativa dell’enunciato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927690-DB25-4C8C-B9E0-1CCF16F8E648}"/>
              </a:ext>
            </a:extLst>
          </p:cNvPr>
          <p:cNvSpPr txBox="1"/>
          <p:nvPr/>
        </p:nvSpPr>
        <p:spPr>
          <a:xfrm>
            <a:off x="499530" y="769574"/>
            <a:ext cx="1137523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struttura informativa concerne la relazione tra i criteri pragmatici e le funzioni del discorso (o del testo) che regolano 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l’informazione dell’enunciato e la realizzazione di questi criteri e funzioni nella morfosintassi. In altre parole, è il modo 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 cui l’informazione viene organizzata all’interno di una struttura [</a:t>
            </a:r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Vallduví 1992; Lambrecht 1994; Bernini e Schwartz 2006; </a:t>
            </a:r>
          </a:p>
          <a:p>
            <a:pPr algn="l" defTabSz="179388"/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Erteshik-Shir 2007; 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López 2009;</a:t>
            </a:r>
            <a:r>
              <a:rPr lang="it-IT" sz="1600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Zimmermann e Féry 2009, Bech e Gunn Eide 2014; Fischer e Gabriel</a:t>
            </a:r>
            <a:r>
              <a:rPr lang="it-IT" sz="1600" noProof="1">
                <a:latin typeface="Times New Roman" panose="02020603050405020304" pitchFamily="18" charset="0"/>
                <a:ea typeface="Calibri" panose="020F0502020204030204" pitchFamily="34" charset="0"/>
              </a:rPr>
              <a:t> 2017; </a:t>
            </a:r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Féry e Ishihara 2018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], in 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 rapporto di interfaccia tra le condizioni (o criteri) pragmatiche del discorso, le proprietà semantiche degli elementi </a:t>
            </a:r>
          </a:p>
          <a:p>
            <a:pPr algn="l" defTabSz="179388"/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della proposizione e la loro rappresentazione nella struttura morfosintattica (si veda, per esempio, l’approccio della 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Role </a:t>
            </a:r>
          </a:p>
          <a:p>
            <a:pPr algn="l" defTabSz="179388"/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and Reference Grammar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it-IT" sz="16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[van Valin e LaPolla 1997; van Valin 2005, 2008]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).</a:t>
            </a:r>
            <a:endParaRPr lang="it-IT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F826EC-C0D8-4D75-92F5-104DFD368B4F}"/>
              </a:ext>
            </a:extLst>
          </p:cNvPr>
          <p:cNvSpPr txBox="1"/>
          <p:nvPr/>
        </p:nvSpPr>
        <p:spPr>
          <a:xfrm>
            <a:off x="499530" y="2893232"/>
            <a:ext cx="6481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Due nozioni fondamentali sono alla base della struttura informativa: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1D4302-1398-4ADE-B01C-37C2AEC9341E}"/>
              </a:ext>
            </a:extLst>
          </p:cNvPr>
          <p:cNvSpPr txBox="1"/>
          <p:nvPr/>
        </p:nvSpPr>
        <p:spPr>
          <a:xfrm>
            <a:off x="499530" y="3294150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▪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Tema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</a:p>
          <a:p>
            <a:pPr algn="l" defTabSz="179388"/>
            <a:r>
              <a:rPr lang="it-IT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(o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Topic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):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393854-EE43-45A1-8914-F8278A7284A4}"/>
              </a:ext>
            </a:extLst>
          </p:cNvPr>
          <p:cNvSpPr txBox="1"/>
          <p:nvPr/>
        </p:nvSpPr>
        <p:spPr>
          <a:xfrm>
            <a:off x="499530" y="4622660"/>
            <a:ext cx="2494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▪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Rema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</a:p>
          <a:p>
            <a:pPr algn="l" defTabSz="179388"/>
            <a:r>
              <a:rPr lang="it-IT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(o </a:t>
            </a:r>
            <a:r>
              <a:rPr kumimoji="0" lang="it-IT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Focus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o 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Comment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): 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BD11A3-5ABA-468D-8580-73118D468D0A}"/>
              </a:ext>
            </a:extLst>
          </p:cNvPr>
          <p:cNvSpPr txBox="1"/>
          <p:nvPr/>
        </p:nvSpPr>
        <p:spPr>
          <a:xfrm>
            <a:off x="2994444" y="3294150"/>
            <a:ext cx="84818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è ciò di cui l’enunciato parla (</a:t>
            </a:r>
            <a:r>
              <a:rPr lang="en-GB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what the sentence is about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), cioè l’elemento che costituisce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il punto di partenza di un enunciato; è un elemento noto o almeno presupposto, cioè deve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appartenere ad una conoscenza condivisa da parte degli interlocutori e fare parte di un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contesto nel quale è identificabile e dal/nel quale è possibile recuperarlo.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B5A1D4-94EF-40DD-B484-8C2A90C10581}"/>
              </a:ext>
            </a:extLst>
          </p:cNvPr>
          <p:cNvSpPr txBox="1"/>
          <p:nvPr/>
        </p:nvSpPr>
        <p:spPr>
          <a:xfrm>
            <a:off x="2994444" y="4622660"/>
            <a:ext cx="866775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è ciò che si dice a proposito del Tema (</a:t>
            </a:r>
            <a:r>
              <a:rPr lang="en-GB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what is being said about a given Topic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), e apporta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quindi l’informazione (nuova) o, appunto, il ‘commento’ che si attribuisce a un dato tema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del discorso</a:t>
            </a:r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; 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è un elemento nuovo, non dato, o almeno non presupposto nella sua </a:t>
            </a:r>
            <a:r>
              <a:rPr lang="it-IT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relazione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(associativa) con il Tema, cioè deve apportare al discorso una informazione rilevante per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l’interpretazione del messaggio. 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31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019F9C-6988-420D-A924-DDA76C1D1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2DFD567-B417-4B66-9493-D1F49BB1B826}"/>
              </a:ext>
            </a:extLst>
          </p:cNvPr>
          <p:cNvSpPr txBox="1"/>
          <p:nvPr/>
        </p:nvSpPr>
        <p:spPr>
          <a:xfrm>
            <a:off x="470390" y="438538"/>
            <a:ext cx="8514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179388">
              <a:tabLst>
                <a:tab pos="90170" algn="l"/>
                <a:tab pos="180340" algn="l"/>
                <a:tab pos="270510" algn="l"/>
                <a:tab pos="450215" algn="l"/>
                <a:tab pos="540385" algn="l"/>
                <a:tab pos="630555" algn="l"/>
                <a:tab pos="810260" algn="l"/>
                <a:tab pos="900430" algn="l"/>
                <a:tab pos="990600" algn="l"/>
                <a:tab pos="1170305" algn="l"/>
                <a:tab pos="1260475" algn="l"/>
                <a:tab pos="1350645" algn="l"/>
                <a:tab pos="1530350" algn="l"/>
                <a:tab pos="1620520" algn="l"/>
                <a:tab pos="1710690" algn="l"/>
                <a:tab pos="1890395" algn="l"/>
                <a:tab pos="1980565" algn="l"/>
                <a:tab pos="2070735" algn="l"/>
                <a:tab pos="2250440" algn="l"/>
                <a:tab pos="2340610" algn="l"/>
                <a:tab pos="2430780" algn="l"/>
                <a:tab pos="2610485" algn="l"/>
                <a:tab pos="2700655" algn="l"/>
                <a:tab pos="2790825" algn="l"/>
                <a:tab pos="2970530" algn="l"/>
                <a:tab pos="3060700" algn="l"/>
                <a:tab pos="3150870" algn="l"/>
                <a:tab pos="3330575" algn="l"/>
                <a:tab pos="3420745" algn="l"/>
                <a:tab pos="3510915" algn="l"/>
                <a:tab pos="3690620" algn="l"/>
                <a:tab pos="3780790" algn="l"/>
              </a:tabLst>
            </a:pP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(7)	</a:t>
            </a:r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[		</a:t>
            </a:r>
            <a:r>
              <a:rPr lang="it-IT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sorella di Maria		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][		</a:t>
            </a:r>
            <a:r>
              <a:rPr lang="it-IT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ha comprato una casa nuova	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]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 defTabSz="179388">
              <a:tabLst>
                <a:tab pos="90170" algn="l"/>
                <a:tab pos="180340" algn="l"/>
                <a:tab pos="270510" algn="l"/>
                <a:tab pos="450215" algn="l"/>
                <a:tab pos="540385" algn="l"/>
                <a:tab pos="630555" algn="l"/>
                <a:tab pos="810260" algn="l"/>
                <a:tab pos="900430" algn="l"/>
                <a:tab pos="990600" algn="l"/>
                <a:tab pos="1170305" algn="l"/>
                <a:tab pos="1260475" algn="l"/>
                <a:tab pos="1350645" algn="l"/>
                <a:tab pos="1530350" algn="l"/>
                <a:tab pos="1620520" algn="l"/>
                <a:tab pos="1710690" algn="l"/>
                <a:tab pos="1890395" algn="l"/>
                <a:tab pos="1980565" algn="l"/>
                <a:tab pos="2070735" algn="l"/>
                <a:tab pos="2250440" algn="l"/>
                <a:tab pos="2340610" algn="l"/>
                <a:tab pos="2430780" algn="l"/>
                <a:tab pos="2610485" algn="l"/>
                <a:tab pos="2700655" algn="l"/>
                <a:tab pos="2790825" algn="l"/>
                <a:tab pos="2970530" algn="l"/>
                <a:tab pos="3060700" algn="l"/>
                <a:tab pos="3150870" algn="l"/>
                <a:tab pos="3330575" algn="l"/>
                <a:tab pos="3420745" algn="l"/>
                <a:tab pos="3510915" algn="l"/>
                <a:tab pos="3690620" algn="l"/>
                <a:tab pos="3780790" algn="l"/>
              </a:tabLst>
            </a:pP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[          </a:t>
            </a:r>
            <a:r>
              <a:rPr lang="it-IT" sz="1800" b="1" cap="small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tema	</a:t>
            </a:r>
            <a:r>
              <a:rPr lang="it-IT" sz="1800" cap="small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it-IT" sz="1800" cap="small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 		][										</a:t>
            </a:r>
            <a:r>
              <a:rPr lang="it-IT" sz="1800" b="1" cap="small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rema</a:t>
            </a:r>
            <a:r>
              <a:rPr lang="it-IT" sz="1800" cap="small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]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 defTabSz="179388">
              <a:tabLst>
                <a:tab pos="90170" algn="l"/>
                <a:tab pos="180340" algn="l"/>
                <a:tab pos="270510" algn="l"/>
                <a:tab pos="450215" algn="l"/>
                <a:tab pos="540385" algn="l"/>
                <a:tab pos="630555" algn="l"/>
                <a:tab pos="810260" algn="l"/>
                <a:tab pos="900430" algn="l"/>
                <a:tab pos="990600" algn="l"/>
                <a:tab pos="1170305" algn="l"/>
                <a:tab pos="1260475" algn="l"/>
              </a:tabLst>
            </a:pPr>
            <a:r>
              <a:rPr lang="it-IT" sz="1800" cap="small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it-IT" sz="1800" cap="small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soggetto)	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        </a:t>
            </a:r>
            <a:r>
              <a:rPr lang="it-IT" sz="1800" cap="small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(verbo)    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(</a:t>
            </a:r>
            <a:r>
              <a:rPr lang="it-IT" sz="1800" cap="small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ogg</a:t>
            </a:r>
            <a:r>
              <a:rPr lang="it-IT" cap="small" dirty="0">
                <a:latin typeface="Times New Roman" panose="02020603050405020304" pitchFamily="18" charset="0"/>
                <a:ea typeface="Calibri" panose="020F0502020204030204" pitchFamily="34" charset="0"/>
              </a:rPr>
              <a:t>etto)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</a:t>
            </a:r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(definito)				                                            (indefinito)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A38071B-F2DD-4AA9-9EFB-3DD59EFDF876}"/>
              </a:ext>
            </a:extLst>
          </p:cNvPr>
          <p:cNvSpPr txBox="1"/>
          <p:nvPr/>
        </p:nvSpPr>
        <p:spPr>
          <a:xfrm>
            <a:off x="6722512" y="438538"/>
            <a:ext cx="51317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Frase ‘</a:t>
            </a:r>
            <a:r>
              <a:rPr lang="it-I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categorica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’:</a:t>
            </a:r>
          </a:p>
          <a:p>
            <a:pPr algn="l" defTabSz="179388"/>
            <a:endParaRPr lang="it-IT" sz="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l’articolazione binaria Tema-Rema (</a:t>
            </a:r>
            <a:r>
              <a:rPr lang="it-IT" sz="1800" i="1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Topic-Comment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è realizzata dall’ordine basico [ S-V(O) ].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EA9030-B6F8-44D5-A7F5-A3BD466754FD}"/>
              </a:ext>
            </a:extLst>
          </p:cNvPr>
          <p:cNvSpPr txBox="1"/>
          <p:nvPr/>
        </p:nvSpPr>
        <p:spPr>
          <a:xfrm>
            <a:off x="470390" y="1867289"/>
            <a:ext cx="77880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defTabSz="179388">
              <a:tabLst>
                <a:tab pos="90170" algn="l"/>
                <a:tab pos="180340" algn="l"/>
                <a:tab pos="270510" algn="l"/>
                <a:tab pos="450215" algn="l"/>
                <a:tab pos="540385" algn="l"/>
                <a:tab pos="630555" algn="l"/>
                <a:tab pos="810260" algn="l"/>
                <a:tab pos="900430" algn="l"/>
                <a:tab pos="990600" algn="l"/>
                <a:tab pos="1170305" algn="l"/>
                <a:tab pos="1260475" algn="l"/>
                <a:tab pos="1350645" algn="l"/>
                <a:tab pos="1530350" algn="l"/>
                <a:tab pos="1620520" algn="l"/>
                <a:tab pos="1710690" algn="l"/>
                <a:tab pos="1890395" algn="l"/>
                <a:tab pos="1980565" algn="l"/>
                <a:tab pos="2070735" algn="l"/>
                <a:tab pos="2250440" algn="l"/>
                <a:tab pos="2340610" algn="l"/>
                <a:tab pos="2430780" algn="l"/>
                <a:tab pos="2610485" algn="l"/>
                <a:tab pos="2700655" algn="l"/>
                <a:tab pos="2790825" algn="l"/>
                <a:tab pos="2970530" algn="l"/>
                <a:tab pos="3060700" algn="l"/>
                <a:tab pos="3150870" algn="l"/>
                <a:tab pos="3330575" algn="l"/>
                <a:tab pos="3420745" algn="l"/>
                <a:tab pos="3510915" algn="l"/>
                <a:tab pos="3690620" algn="l"/>
                <a:tab pos="3780790" algn="l"/>
              </a:tabLst>
            </a:pP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(8)			</a:t>
            </a:r>
            <a:r>
              <a:rPr lang="it-IT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Sono arrivati dei nuovi studenti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	                                                  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 defTabSz="179388">
              <a:tabLst>
                <a:tab pos="90170" algn="l"/>
                <a:tab pos="180340" algn="l"/>
                <a:tab pos="270510" algn="l"/>
                <a:tab pos="450215" algn="l"/>
                <a:tab pos="540385" algn="l"/>
                <a:tab pos="630555" algn="l"/>
                <a:tab pos="810260" algn="l"/>
                <a:tab pos="900430" algn="l"/>
                <a:tab pos="990600" algn="l"/>
                <a:tab pos="1170305" algn="l"/>
                <a:tab pos="1260475" algn="l"/>
                <a:tab pos="1350645" algn="l"/>
                <a:tab pos="1530350" algn="l"/>
                <a:tab pos="1620520" algn="l"/>
                <a:tab pos="1710690" algn="l"/>
                <a:tab pos="1890395" algn="l"/>
                <a:tab pos="1980565" algn="l"/>
                <a:tab pos="2070735" algn="l"/>
                <a:tab pos="2250440" algn="l"/>
                <a:tab pos="2340610" algn="l"/>
                <a:tab pos="2430780" algn="l"/>
                <a:tab pos="2610485" algn="l"/>
                <a:tab pos="2700655" algn="l"/>
                <a:tab pos="2790825" algn="l"/>
                <a:tab pos="2970530" algn="l"/>
                <a:tab pos="3060700" algn="l"/>
                <a:tab pos="3150870" algn="l"/>
                <a:tab pos="3330575" algn="l"/>
                <a:tab pos="3420745" algn="l"/>
                <a:tab pos="3510915" algn="l"/>
                <a:tab pos="3690620" algn="l"/>
                <a:tab pos="3780790" algn="l"/>
              </a:tabLst>
            </a:pPr>
            <a:r>
              <a:rPr lang="it-IT" sz="1800" cap="small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[							</a:t>
            </a:r>
            <a:r>
              <a:rPr lang="it-IT" sz="1800" b="1" cap="small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rema                        </a:t>
            </a:r>
            <a:r>
              <a:rPr lang="it-IT" sz="1800" cap="small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]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 defTabSz="179388">
              <a:tabLst>
                <a:tab pos="90170" algn="l"/>
                <a:tab pos="180340" algn="l"/>
                <a:tab pos="270510" algn="l"/>
                <a:tab pos="450215" algn="l"/>
                <a:tab pos="540385" algn="l"/>
                <a:tab pos="630555" algn="l"/>
                <a:tab pos="810260" algn="l"/>
                <a:tab pos="900430" algn="l"/>
                <a:tab pos="990600" algn="l"/>
                <a:tab pos="1170305" algn="l"/>
                <a:tab pos="1260475" algn="l"/>
                <a:tab pos="1350645" algn="l"/>
                <a:tab pos="1530350" algn="l"/>
                <a:tab pos="1620520" algn="l"/>
                <a:tab pos="1710690" algn="l"/>
                <a:tab pos="1890395" algn="l"/>
                <a:tab pos="1980565" algn="l"/>
                <a:tab pos="2070735" algn="l"/>
                <a:tab pos="2250440" algn="l"/>
                <a:tab pos="2340610" algn="l"/>
                <a:tab pos="2430780" algn="l"/>
                <a:tab pos="2610485" algn="l"/>
                <a:tab pos="2700655" algn="l"/>
                <a:tab pos="2790825" algn="l"/>
                <a:tab pos="2970530" algn="l"/>
                <a:tab pos="3060700" algn="l"/>
                <a:tab pos="3150870" algn="l"/>
                <a:tab pos="3330575" algn="l"/>
                <a:tab pos="3420745" algn="l"/>
                <a:tab pos="3510915" algn="l"/>
                <a:tab pos="3690620" algn="l"/>
                <a:tab pos="3780790" algn="l"/>
              </a:tabLst>
            </a:pPr>
            <a:r>
              <a:rPr lang="it-IT" sz="1800" cap="small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(verbo)		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  </a:t>
            </a:r>
            <a:r>
              <a:rPr lang="it-IT" sz="1800" cap="small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(soggetto)</a:t>
            </a:r>
            <a:endParaRPr lang="it-IT" sz="16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											</a:t>
            </a:r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it-I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(indefinito)	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39876F1-2A3C-4054-94BA-0D9F96B92AE3}"/>
              </a:ext>
            </a:extLst>
          </p:cNvPr>
          <p:cNvSpPr txBox="1"/>
          <p:nvPr/>
        </p:nvSpPr>
        <p:spPr>
          <a:xfrm>
            <a:off x="4495606" y="1867289"/>
            <a:ext cx="71250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Frase ‘</a:t>
            </a:r>
            <a:r>
              <a:rPr lang="it-I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tetica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’:</a:t>
            </a:r>
          </a:p>
          <a:p>
            <a:pPr algn="l" defTabSz="179388"/>
            <a:endParaRPr lang="it-IT" sz="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struttura è marcata dall’inversione Verbo-Soggetto [ V-S ]; questo tipo di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frasi sono anche definite </a:t>
            </a:r>
            <a:r>
              <a:rPr lang="it-IT" i="1" dirty="0">
                <a:latin typeface="Times New Roman" panose="02020603050405020304" pitchFamily="18" charset="0"/>
                <a:ea typeface="Calibri" panose="020F0502020204030204" pitchFamily="34" charset="0"/>
              </a:rPr>
              <a:t>presentative</a:t>
            </a:r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 o </a:t>
            </a:r>
            <a:r>
              <a:rPr lang="it-IT" i="1" noProof="1">
                <a:latin typeface="Times New Roman" panose="02020603050405020304" pitchFamily="18" charset="0"/>
                <a:ea typeface="Calibri" panose="020F0502020204030204" pitchFamily="34" charset="0"/>
              </a:rPr>
              <a:t>eventive</a:t>
            </a:r>
            <a:r>
              <a:rPr lang="it-IT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D70755C-EB54-4D7B-9899-85B6A53F1EAE}"/>
              </a:ext>
            </a:extLst>
          </p:cNvPr>
          <p:cNvSpPr txBox="1"/>
          <p:nvPr/>
        </p:nvSpPr>
        <p:spPr>
          <a:xfrm>
            <a:off x="470390" y="3085915"/>
            <a:ext cx="111172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partire dall’ordine basico [ SVO ] (frasi categoriche), in italiano sono disponibili tre principali strategie pragmatiche</a:t>
            </a:r>
          </a:p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caratterizzate da un </a:t>
            </a:r>
            <a:r>
              <a:rPr lang="it-I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ordine marcato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delle parole: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817146-AFAE-4A3D-9D0B-17B57226E0DA}"/>
              </a:ext>
            </a:extLst>
          </p:cNvPr>
          <p:cNvSpPr txBox="1"/>
          <p:nvPr/>
        </p:nvSpPr>
        <p:spPr>
          <a:xfrm>
            <a:off x="470390" y="5056500"/>
            <a:ext cx="112138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Le tre strategie discorsive appena descritte (</a:t>
            </a:r>
            <a:r>
              <a:rPr lang="it-IT" sz="1800" noProof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topicalizzazione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focalizzazione, frase presentativa) sono presenti anche 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nell’italo-romanzo antico. Tuttavia, l’accesso multiplo alla prima posizione da parte di più elementi della frase [ XV…]</a:t>
            </a:r>
          </a:p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non sempre consente una interpretazione immediata del valore pragmatico dell’enunciato.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6EB31E-A1A4-40E5-9049-40D0F825CB24}"/>
              </a:ext>
            </a:extLst>
          </p:cNvPr>
          <p:cNvSpPr txBox="1"/>
          <p:nvPr/>
        </p:nvSpPr>
        <p:spPr>
          <a:xfrm>
            <a:off x="470390" y="3851903"/>
            <a:ext cx="4465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kumimoji="0" lang="it-IT" sz="18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(9) 		= (2a)			</a:t>
            </a:r>
            <a:r>
              <a:rPr kumimoji="0" lang="it-IT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il buon vino, lo fa l’uva nera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A2595E1-4072-4B33-B6EC-DA3D4502F335}"/>
              </a:ext>
            </a:extLst>
          </p:cNvPr>
          <p:cNvSpPr txBox="1"/>
          <p:nvPr/>
        </p:nvSpPr>
        <p:spPr>
          <a:xfrm>
            <a:off x="470390" y="4217241"/>
            <a:ext cx="4405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(10) 	= (2b)		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	</a:t>
            </a:r>
            <a:r>
              <a:rPr kumimoji="0" lang="it-IT" sz="1800" b="0" i="1" u="none" strike="noStrike" kern="1200" cap="sm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Un buon vino</a:t>
            </a:r>
            <a:r>
              <a:rPr kumimoji="0" lang="it-IT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fa l’uva nera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E5F40E-FBBC-480A-93E3-21AD557290DD}"/>
              </a:ext>
            </a:extLst>
          </p:cNvPr>
          <p:cNvSpPr txBox="1"/>
          <p:nvPr/>
        </p:nvSpPr>
        <p:spPr>
          <a:xfrm>
            <a:off x="472874" y="4586573"/>
            <a:ext cx="4741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(11)	= (8)		</a:t>
            </a:r>
            <a:r>
              <a:rPr kumimoji="0" lang="it-IT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		Sono arrivati dei nuovi studenti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21C9F21-B644-412C-8DF2-BE0D15A01218}"/>
              </a:ext>
            </a:extLst>
          </p:cNvPr>
          <p:cNvSpPr txBox="1"/>
          <p:nvPr/>
        </p:nvSpPr>
        <p:spPr>
          <a:xfrm>
            <a:off x="5355771" y="3851903"/>
            <a:ext cx="2359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← </a:t>
            </a:r>
            <a:r>
              <a:rPr lang="it-IT" b="1" cap="small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topicalizzazione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3AE35C3-B915-45CF-8145-B08460EBE9D4}"/>
              </a:ext>
            </a:extLst>
          </p:cNvPr>
          <p:cNvSpPr txBox="1"/>
          <p:nvPr/>
        </p:nvSpPr>
        <p:spPr>
          <a:xfrm>
            <a:off x="5355771" y="4220130"/>
            <a:ext cx="2167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← </a:t>
            </a:r>
            <a:r>
              <a:rPr lang="it-IT" b="1" cap="small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focalizzazione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32A8923-4C0E-4C55-8355-B3179A7932EE}"/>
              </a:ext>
            </a:extLst>
          </p:cNvPr>
          <p:cNvSpPr txBox="1"/>
          <p:nvPr/>
        </p:nvSpPr>
        <p:spPr>
          <a:xfrm>
            <a:off x="5355771" y="4586573"/>
            <a:ext cx="2529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← </a:t>
            </a:r>
            <a:r>
              <a:rPr lang="it-IT" b="1" cap="small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frase presentativa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97E45BA-78FB-4F9B-9C77-9D843D5F9153}"/>
              </a:ext>
            </a:extLst>
          </p:cNvPr>
          <p:cNvSpPr txBox="1"/>
          <p:nvPr/>
        </p:nvSpPr>
        <p:spPr>
          <a:xfrm>
            <a:off x="8055804" y="3845963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[ </a:t>
            </a:r>
            <a:r>
              <a:rPr lang="it-IT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 | </a:t>
            </a:r>
            <a:r>
              <a:rPr lang="it-IT" sz="1800" b="1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(clitico)</a:t>
            </a:r>
            <a:r>
              <a:rPr lang="it-IT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VS 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]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AC5A221-C798-4ABF-AC26-47DE8252E5EB}"/>
              </a:ext>
            </a:extLst>
          </p:cNvPr>
          <p:cNvSpPr txBox="1"/>
          <p:nvPr/>
        </p:nvSpPr>
        <p:spPr>
          <a:xfrm>
            <a:off x="8055804" y="4222483"/>
            <a:ext cx="1386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[ </a:t>
            </a:r>
            <a:r>
              <a:rPr lang="it-IT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OVS | </a:t>
            </a:r>
            <a:r>
              <a:rPr lang="it-IT" sz="1800" b="1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(+O) 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]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096340-F186-42F1-89DA-8184AC43AE4D}"/>
              </a:ext>
            </a:extLst>
          </p:cNvPr>
          <p:cNvSpPr txBox="1"/>
          <p:nvPr/>
        </p:nvSpPr>
        <p:spPr>
          <a:xfrm>
            <a:off x="8055804" y="4580539"/>
            <a:ext cx="744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79388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[ 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]</a:t>
            </a:r>
          </a:p>
        </p:txBody>
      </p:sp>
    </p:spTree>
    <p:extLst>
      <p:ext uri="{BB962C8B-B14F-4D97-AF65-F5344CB8AC3E}">
        <p14:creationId xmlns:p14="http://schemas.microsoft.com/office/powerpoint/2010/main" val="489037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30" grpId="0"/>
      <p:bldP spid="31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3F90D54-5E4E-4D68-990D-2A28833430DF}"/>
              </a:ext>
            </a:extLst>
          </p:cNvPr>
          <p:cNvSpPr txBox="1"/>
          <p:nvPr/>
        </p:nvSpPr>
        <p:spPr>
          <a:xfrm>
            <a:off x="429141" y="397849"/>
            <a:ext cx="114575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3.		I dati</a:t>
            </a:r>
            <a:endParaRPr kumimoji="0" lang="it-IT" sz="400" b="1" i="1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lvl="0" indent="0" algn="just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6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 defTabSz="179388">
              <a:defRPr/>
            </a:pP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▪	38 testi italo-romanzi antichi</a:t>
            </a:r>
            <a:r>
              <a:rPr lang="it-IT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(in edizioni critiche + OVI, </a:t>
            </a:r>
            <a:r>
              <a:rPr lang="it-IT" i="1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Opera del Vocabolario Italiano</a:t>
            </a:r>
            <a:r>
              <a:rPr lang="it-IT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), 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che datano XII-</a:t>
            </a:r>
            <a:r>
              <a:rPr kumimoji="0" lang="it-IT" sz="1800" b="0" i="0" u="none" strike="noStrike" kern="1200" cap="none" spc="0" normalizeH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XV sec.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kumimoji="0" lang="it-IT" sz="1800" b="1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33DB47-6FC9-4A95-806B-8C3BF0213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141" y="2062997"/>
            <a:ext cx="2832674" cy="37213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8394E1C-2ED8-40FF-A075-39C82BF317A0}"/>
              </a:ext>
            </a:extLst>
          </p:cNvPr>
          <p:cNvSpPr txBox="1"/>
          <p:nvPr/>
        </p:nvSpPr>
        <p:spPr>
          <a:xfrm>
            <a:off x="3617758" y="1576770"/>
            <a:ext cx="803553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-   Sermoni subalpini 				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 Piemontese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]			-	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Da una cronaca universale 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Ligurre ]</a:t>
            </a:r>
          </a:p>
          <a:p>
            <a:pPr marL="0" marR="0" lvl="1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  Bonvesin da la Riva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Lombardo ]			-	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Parafrasi lombarda				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Lombardo ]</a:t>
            </a:r>
          </a:p>
          <a:p>
            <a:pPr marL="0" marR="0" lvl="1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-	Elucidario 							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 Lombardo ]			-	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Legenda de Santo Stady 		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 Veneto ]</a:t>
            </a:r>
          </a:p>
          <a:p>
            <a:pPr marL="0" marR="0" lvl="1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-	Navigatio veneta 					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 Veneto ]					-	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Atti del podestà del Lio Mazor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 Veneto ]</a:t>
            </a:r>
          </a:p>
          <a:p>
            <a:pPr marL="0" marR="0" lvl="1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-	Laudario dei Battuti di Modena 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 Emiliano ]			</a:t>
            </a:r>
            <a:r>
              <a:rPr lang="it-IT" sz="1400" i="1" dirty="0"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 	-   </a:t>
            </a:r>
            <a:r>
              <a:rPr lang="it-IT" sz="1400" i="1" noProof="1"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Agregà de Serapiom</a:t>
            </a:r>
            <a:r>
              <a:rPr lang="it-IT" sz="1400" i="1" dirty="0"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						</a:t>
            </a:r>
            <a:r>
              <a:rPr lang="it-IT" sz="1400" dirty="0"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[ Veneto]</a:t>
            </a:r>
            <a:endParaRPr kumimoji="0" lang="en-GB" sz="1400" b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78654B-A2CB-49BE-9484-87E27A564857}"/>
              </a:ext>
            </a:extLst>
          </p:cNvPr>
          <p:cNvSpPr txBox="1"/>
          <p:nvPr/>
        </p:nvSpPr>
        <p:spPr>
          <a:xfrm>
            <a:off x="3617758" y="3015736"/>
            <a:ext cx="81643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	Novellino 							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 Toscano ]				-	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Decameron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							[ Toscano ]		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	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Fatti d’Enea						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 Toscano ]				-	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Cronica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(Villani)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			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 Toscano ]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	Tristano Riccardiano			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 Toscano ]				-	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Storia di Troia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							[ Toscano ]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	Disciplina clericalis			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 Toscano ]				-	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Palamedés pisano 				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 Toscano ]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	Ottimo commento				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 Toscano ]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		-	Diatessaron volgare italiano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 Toscano ]</a:t>
            </a:r>
            <a:endParaRPr kumimoji="0" lang="en-GB" sz="1400" b="0" i="1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	Milione								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 Toscano ]				-	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Leggenda aurea					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 Toscano ]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	Pianto delle Marie 				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 Marchigiano ]		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	Cronica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									[ Romano ]		</a:t>
            </a:r>
          </a:p>
          <a:p>
            <a:pPr lvl="0" defTabSz="179388"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	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Storie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											[ Romano ]				-	</a:t>
            </a:r>
            <a:r>
              <a:rPr kumimoji="0" lang="pt-BR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Storie de Troia e de Roma				</a:t>
            </a:r>
            <a:r>
              <a:rPr lang="pt-BR" sz="1400" noProof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 Romano ]	</a:t>
            </a:r>
            <a:endParaRPr kumimoji="0" lang="en-GB" sz="1400" b="0" i="1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54B82F-0BE3-4DC3-823A-9CAF8255D25E}"/>
              </a:ext>
            </a:extLst>
          </p:cNvPr>
          <p:cNvSpPr txBox="1"/>
          <p:nvPr/>
        </p:nvSpPr>
        <p:spPr>
          <a:xfrm>
            <a:off x="3617758" y="5100882"/>
            <a:ext cx="86238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-	Transito della Madonna		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 Abruzzese ]			-	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Cronanca aquilana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				[ Abruzzese ]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-	Libro de la destruction de Troya 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 Napoletano ]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-	Ricordi		 							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 Napoletano ]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-	Il “Libro di Sidrac” salentino 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 Pugliese ]				-	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Lu rebellamentu di Sichilia	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 Siciliano ]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-	Istoria di Eneas					 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 Siciliano ]				-	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Dialagu de sanctu Gregoriu 		 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 Siciliano ]</a:t>
            </a: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-	Sposzione				 				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 Siciliano ]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	-	Conquesta di Sichila				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 Siciliano ]</a:t>
            </a:r>
            <a:endParaRPr kumimoji="0" lang="en-GB" sz="1400" b="0" i="1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-	Libru di Valeriu Maximu	 		 		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 Siciliano ]</a:t>
            </a:r>
            <a:r>
              <a:rPr kumimoji="0" lang="en-GB" sz="14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		-   Documenti										</a:t>
            </a:r>
            <a:r>
              <a:rPr kumimoji="0" lang="en-GB" sz="1400" b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 Siciliano 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CFEADB-2229-4B0F-AB72-BA8066A9868A}"/>
              </a:ext>
            </a:extLst>
          </p:cNvPr>
          <p:cNvSpPr txBox="1"/>
          <p:nvPr/>
        </p:nvSpPr>
        <p:spPr>
          <a:xfrm>
            <a:off x="3606537" y="1315315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Nord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FE8A3E-7BE7-4478-88D6-A32C43ED34BA}"/>
              </a:ext>
            </a:extLst>
          </p:cNvPr>
          <p:cNvSpPr txBox="1"/>
          <p:nvPr/>
        </p:nvSpPr>
        <p:spPr>
          <a:xfrm>
            <a:off x="3606537" y="2746321"/>
            <a:ext cx="7965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Centro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8BE760-6E6F-486E-A783-0C1334E941BD}"/>
              </a:ext>
            </a:extLst>
          </p:cNvPr>
          <p:cNvSpPr txBox="1"/>
          <p:nvPr/>
        </p:nvSpPr>
        <p:spPr>
          <a:xfrm>
            <a:off x="3606537" y="4831763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Sud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7DBA7A0-588E-4D5B-9DDC-F1EF28CE3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15686" y="6207060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4166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2EA756-0F45-4AF8-ACF0-9216E85DA8D3}"/>
              </a:ext>
            </a:extLst>
          </p:cNvPr>
          <p:cNvSpPr txBox="1"/>
          <p:nvPr/>
        </p:nvSpPr>
        <p:spPr>
          <a:xfrm>
            <a:off x="405606" y="380112"/>
            <a:ext cx="1149938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4.		</a:t>
            </a:r>
            <a:r>
              <a:rPr kumimoji="0" lang="it-IT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La struttura di frase dell’italo-romanzo antico</a:t>
            </a:r>
            <a:endParaRPr kumimoji="0" lang="it-IT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  <a:p>
            <a:pPr marL="0" marR="0" lvl="0" indent="0" algn="just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 </a:t>
            </a:r>
            <a:endParaRPr kumimoji="0" lang="it-IT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  <a:p>
            <a:pPr marL="0" marR="0" lvl="0" indent="0" algn="just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Abbiamo detto che l’italo-romanzo antico è caratterizzato da una sintassi a ‘verbo 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secondo’ </a:t>
            </a:r>
            <a:r>
              <a:rPr kumimoji="0" lang="it-IT" sz="1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(V2). Negli approcci formali</a:t>
            </a:r>
          </a:p>
          <a:p>
            <a:pPr marL="0" marR="0" lvl="0" indent="0" algn="just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(cartografici) la sintassi V2 è vista e rappresentata come il risultato di un ‘innalzamento’ del verbo, cioè, a partire da un</a:t>
            </a:r>
          </a:p>
          <a:p>
            <a:pPr marL="0" marR="0" lvl="0" indent="0" algn="just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ordine soggiacente [ SVO ], il verbo (V) si ‘</a:t>
            </a:r>
            <a:r>
              <a:rPr kumimoji="0" lang="it-IT" sz="1800" b="0" i="1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muove</a:t>
            </a:r>
            <a:r>
              <a:rPr kumimoji="0" lang="it-IT" sz="1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’ e raggiunge la Testa del 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complementatore</a:t>
            </a:r>
            <a:r>
              <a:rPr kumimoji="0" lang="it-IT" sz="1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(C)</a:t>
            </a:r>
          </a:p>
          <a:p>
            <a:pPr marL="0" marR="0" lvl="0" indent="0" algn="just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[Benincà 2004, 2006; Roberts 2007; Salvi 2000; Poletto 2014, Ledgeway</a:t>
            </a:r>
            <a:r>
              <a:rPr lang="it-IT" sz="1600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2010, Benincà &amp; Poletto 2010: 28-75; Wolfe 2014, 2018]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BE1F7D-486C-4534-ADBA-511F61ACFE6A}"/>
              </a:ext>
            </a:extLst>
          </p:cNvPr>
          <p:cNvSpPr txBox="1"/>
          <p:nvPr/>
        </p:nvSpPr>
        <p:spPr>
          <a:xfrm>
            <a:off x="405606" y="2783019"/>
            <a:ext cx="5724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    Periferia     |   X </a:t>
            </a:r>
            <a:r>
              <a:rPr kumimoji="0" lang="it-IT" sz="2000" b="1" i="0" u="none" strike="noStrike" kern="1200" cap="small" spc="0" normalizeH="0" baseline="-2500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rema / tema</a:t>
            </a:r>
            <a:r>
              <a:rPr kumimoji="0" lang="it-IT" sz="2000" b="1" i="0" u="none" strike="noStrike" kern="1200" cap="small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     </a:t>
            </a:r>
            <a:r>
              <a:rPr kumimoji="0" lang="it-IT" sz="2000" b="1" i="0" u="none" strike="noStrike" kern="120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V… </a:t>
            </a:r>
            <a:r>
              <a:rPr kumimoji="0" lang="it-IT" sz="20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		</a:t>
            </a:r>
            <a:endParaRPr kumimoji="0" lang="it-IT" sz="2000" b="1" i="0" u="none" strike="noStrike" kern="1200" cap="none" spc="0" normalizeH="0" baseline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B99EC8-E54D-443F-B31A-50FF912D0474}"/>
              </a:ext>
            </a:extLst>
          </p:cNvPr>
          <p:cNvSpPr txBox="1"/>
          <p:nvPr/>
        </p:nvSpPr>
        <p:spPr>
          <a:xfrm>
            <a:off x="2287599" y="3288192"/>
            <a:ext cx="44826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Posizione preverbale</a:t>
            </a: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:</a:t>
            </a:r>
          </a:p>
          <a:p>
            <a:pPr marL="0" marR="0" lvl="0" indent="0" algn="just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▪</a:t>
            </a: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	non è la posizione privilegiata del Soggetto. </a:t>
            </a:r>
          </a:p>
          <a:p>
            <a:pPr marL="0" marR="0" lvl="0" indent="0" algn="just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▪ 	</a:t>
            </a: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accesso multiplo per ogni categoria </a:t>
            </a:r>
          </a:p>
          <a:p>
            <a:pPr marL="0" marR="0" lvl="0" indent="0" algn="just" defTabSz="1793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noProof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kumimoji="0" lang="en-GB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sintattica che abbia salienza pragmatica.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1EC9856-9FB3-4F3B-8A77-6AF2564FCC2C}"/>
              </a:ext>
            </a:extLst>
          </p:cNvPr>
          <p:cNvSpPr txBox="1"/>
          <p:nvPr/>
        </p:nvSpPr>
        <p:spPr>
          <a:xfrm>
            <a:off x="1624084" y="4653887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594945-2F5C-4E73-9B49-5BC9143F0074}"/>
              </a:ext>
            </a:extLst>
          </p:cNvPr>
          <p:cNvSpPr txBox="1"/>
          <p:nvPr/>
        </p:nvSpPr>
        <p:spPr>
          <a:xfrm>
            <a:off x="405606" y="2095766"/>
            <a:ext cx="2117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▪ Movimento V → 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49506A-E9C4-4657-824B-18BC34E38CC3}"/>
              </a:ext>
            </a:extLst>
          </p:cNvPr>
          <p:cNvSpPr txBox="1"/>
          <p:nvPr/>
        </p:nvSpPr>
        <p:spPr>
          <a:xfrm>
            <a:off x="2679409" y="2094473"/>
            <a:ext cx="4777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[CP    </a:t>
            </a:r>
            <a:r>
              <a:rPr kumimoji="0" lang="en-GB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[</a:t>
            </a:r>
            <a:r>
              <a:rPr kumimoji="0" lang="en-GB" sz="2000" b="1" i="0" u="none" strike="noStrike" kern="1200" cap="none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Spec</a:t>
            </a:r>
            <a:r>
              <a:rPr kumimoji="0" lang="en-GB" sz="1800" b="1" i="0" u="none" strike="noStrike" kern="1200" cap="none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…</a:t>
            </a:r>
            <a:r>
              <a:rPr lang="en-GB" b="1" noProof="1">
                <a:solidFill>
                  <a:prstClr val="black"/>
                </a:solidFill>
                <a:latin typeface="times new roman" panose="02020603050405020304" pitchFamily="18" charset="0"/>
              </a:rPr>
              <a:t>   </a:t>
            </a:r>
            <a:r>
              <a:rPr kumimoji="0" lang="en-GB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[</a:t>
            </a:r>
            <a:r>
              <a:rPr kumimoji="0" lang="en-GB" sz="1800" b="1" i="0" u="none" strike="noStrike" kern="1200" cap="none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C°   </a:t>
            </a:r>
            <a:r>
              <a:rPr kumimoji="0" lang="en-GB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V</a:t>
            </a:r>
            <a:r>
              <a:rPr kumimoji="0" lang="en-GB" sz="1800" b="1" i="0" u="none" strike="noStrike" kern="1200" cap="none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finite   </a:t>
            </a:r>
            <a:r>
              <a:rPr kumimoji="0" lang="en-GB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[TP… [</a:t>
            </a:r>
            <a:r>
              <a:rPr kumimoji="0" lang="en-GB" sz="1800" b="1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</a:t>
            </a:r>
            <a:r>
              <a:rPr kumimoji="0" lang="en-GB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P…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F6FD690-B858-48BA-87D6-2C1293D597A0}"/>
              </a:ext>
            </a:extLst>
          </p:cNvPr>
          <p:cNvSpPr txBox="1"/>
          <p:nvPr/>
        </p:nvSpPr>
        <p:spPr>
          <a:xfrm>
            <a:off x="405606" y="5168856"/>
            <a:ext cx="10473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▪ 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[Force C°[Rel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wh 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C°]/{</a:t>
            </a:r>
            <a:r>
              <a:rPr kumimoji="0" lang="it-IT" sz="1800" b="0" i="0" u="none" strike="noStrike" kern="1200" cap="none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Frame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[ScSett][HT] C°}{</a:t>
            </a:r>
            <a:r>
              <a:rPr kumimoji="0" lang="it-IT" sz="1800" b="0" i="0" u="none" strike="noStrike" kern="1200" cap="none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Topic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[LD][LI] C°}{</a:t>
            </a:r>
            <a:r>
              <a:rPr kumimoji="0" lang="it-IT" sz="1800" b="0" i="0" u="none" strike="noStrike" kern="1200" cap="none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Focus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[I Focus][II Focus]/[Interr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wh</a:t>
            </a:r>
            <a:r>
              <a:rPr kumimoji="0" lang="it-IT" sz="18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] C°}[Fin C° 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E55B679-A856-4A3D-89F6-512D4BB73FC5}"/>
              </a:ext>
            </a:extLst>
          </p:cNvPr>
          <p:cNvCxnSpPr>
            <a:cxnSpLocks/>
          </p:cNvCxnSpPr>
          <p:nvPr/>
        </p:nvCxnSpPr>
        <p:spPr>
          <a:xfrm>
            <a:off x="1296515" y="3192169"/>
            <a:ext cx="0" cy="7115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615633B8-5F3A-4FF8-AE30-BE10882F960A}"/>
              </a:ext>
            </a:extLst>
          </p:cNvPr>
          <p:cNvSpPr/>
          <p:nvPr/>
        </p:nvSpPr>
        <p:spPr>
          <a:xfrm>
            <a:off x="9750237" y="6001761"/>
            <a:ext cx="2295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ight Brace 26">
            <a:extLst>
              <a:ext uri="{FF2B5EF4-FFF2-40B4-BE49-F238E27FC236}">
                <a16:creationId xmlns:a16="http://schemas.microsoft.com/office/drawing/2014/main" id="{8A74AEAB-FF88-4C43-B023-0245C5BAF606}"/>
              </a:ext>
            </a:extLst>
          </p:cNvPr>
          <p:cNvSpPr/>
          <p:nvPr/>
        </p:nvSpPr>
        <p:spPr>
          <a:xfrm rot="5400000">
            <a:off x="4383147" y="4008045"/>
            <a:ext cx="152613" cy="371387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ight Brace 29">
            <a:extLst>
              <a:ext uri="{FF2B5EF4-FFF2-40B4-BE49-F238E27FC236}">
                <a16:creationId xmlns:a16="http://schemas.microsoft.com/office/drawing/2014/main" id="{27F61A5E-C416-4FDD-8AF3-E5C342BA0CB7}"/>
              </a:ext>
            </a:extLst>
          </p:cNvPr>
          <p:cNvSpPr/>
          <p:nvPr/>
        </p:nvSpPr>
        <p:spPr>
          <a:xfrm rot="5400000">
            <a:off x="8095486" y="4125619"/>
            <a:ext cx="152615" cy="347706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E7CB02-D1DD-45F2-A904-6160BC43CE23}"/>
              </a:ext>
            </a:extLst>
          </p:cNvPr>
          <p:cNvSpPr txBox="1"/>
          <p:nvPr/>
        </p:nvSpPr>
        <p:spPr>
          <a:xfrm>
            <a:off x="3910519" y="5955966"/>
            <a:ext cx="10792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Topic field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ED478E-83AB-4915-811E-4A27BC670D91}"/>
              </a:ext>
            </a:extLst>
          </p:cNvPr>
          <p:cNvSpPr txBox="1"/>
          <p:nvPr/>
        </p:nvSpPr>
        <p:spPr>
          <a:xfrm>
            <a:off x="7619398" y="5955966"/>
            <a:ext cx="11047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Focus field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B8A0E9-D861-4A19-9366-FCEC740A9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322E45-FE70-47BE-ACBC-CC91D5BC503A}" type="slidenum"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5" name="Connector: Elbow 4">
            <a:extLst>
              <a:ext uri="{FF2B5EF4-FFF2-40B4-BE49-F238E27FC236}">
                <a16:creationId xmlns:a16="http://schemas.microsoft.com/office/drawing/2014/main" id="{C956E024-E33E-4061-B6F2-3968C4674F59}"/>
              </a:ext>
            </a:extLst>
          </p:cNvPr>
          <p:cNvCxnSpPr>
            <a:cxnSpLocks/>
          </p:cNvCxnSpPr>
          <p:nvPr/>
        </p:nvCxnSpPr>
        <p:spPr>
          <a:xfrm rot="10800000" flipV="1">
            <a:off x="4538252" y="2408532"/>
            <a:ext cx="1366484" cy="220646"/>
          </a:xfrm>
          <a:prstGeom prst="bentConnector3">
            <a:avLst>
              <a:gd name="adj1" fmla="val -52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A906D55-01A8-44E4-ABD1-7806F1F74DC3}"/>
              </a:ext>
            </a:extLst>
          </p:cNvPr>
          <p:cNvSpPr txBox="1"/>
          <p:nvPr/>
        </p:nvSpPr>
        <p:spPr>
          <a:xfrm>
            <a:off x="405606" y="3916045"/>
            <a:ext cx="17684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▪ </a:t>
            </a:r>
            <a:r>
              <a:rPr kumimoji="0" lang="it-IT" sz="16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elementi dislocati</a:t>
            </a:r>
            <a:endParaRPr kumimoji="0" lang="it-IT" sz="16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▪ </a:t>
            </a:r>
            <a:r>
              <a:rPr kumimoji="0" lang="it-IT" sz="16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funzione di Tema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D76B1BA-D152-4BE2-8B81-C6784519C5DB}"/>
              </a:ext>
            </a:extLst>
          </p:cNvPr>
          <p:cNvCxnSpPr/>
          <p:nvPr/>
        </p:nvCxnSpPr>
        <p:spPr>
          <a:xfrm flipV="1">
            <a:off x="4538252" y="2414165"/>
            <a:ext cx="0" cy="2181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3BFE8D83-F3C7-43F0-80DD-4F995CCBACD2}"/>
              </a:ext>
            </a:extLst>
          </p:cNvPr>
          <p:cNvSpPr txBox="1"/>
          <p:nvPr/>
        </p:nvSpPr>
        <p:spPr>
          <a:xfrm>
            <a:off x="6770236" y="2093730"/>
            <a:ext cx="249138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0" lang="it-IT" sz="1600" b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ordine soggiacente [ SVO ]:</a:t>
            </a:r>
          </a:p>
          <a:p>
            <a:pPr algn="l"/>
            <a:r>
              <a:rPr kumimoji="0" lang="it-IT" sz="1800" b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(</a:t>
            </a:r>
            <a:r>
              <a:rPr kumimoji="0" lang="it-IT" sz="1800" b="0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l’uga negra fa bon vin</a:t>
            </a:r>
            <a:r>
              <a:rPr kumimoji="0" lang="it-IT" sz="1800" b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)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3B3DB32-5E95-412E-AEEB-6D2EF28AFA5F}"/>
              </a:ext>
            </a:extLst>
          </p:cNvPr>
          <p:cNvSpPr txBox="1"/>
          <p:nvPr/>
        </p:nvSpPr>
        <p:spPr>
          <a:xfrm>
            <a:off x="6770236" y="2739323"/>
            <a:ext cx="4777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[CP  </a:t>
            </a:r>
            <a:r>
              <a:rPr kumimoji="0" lang="en-GB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[</a:t>
            </a:r>
            <a:r>
              <a:rPr kumimoji="0" lang="en-GB" sz="2000" b="1" i="0" u="none" strike="noStrike" kern="1200" cap="none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Spec</a:t>
            </a:r>
            <a:r>
              <a:rPr kumimoji="0" lang="en-GB" sz="1800" b="1" i="0" u="none" strike="noStrike" kern="1200" cap="none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…</a:t>
            </a:r>
            <a:r>
              <a:rPr kumimoji="0" lang="en-GB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   [</a:t>
            </a:r>
            <a:r>
              <a:rPr kumimoji="0" lang="en-GB" sz="1800" b="1" i="0" u="none" strike="noStrike" kern="1200" cap="none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C° </a:t>
            </a:r>
            <a:r>
              <a:rPr kumimoji="0" lang="en-GB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V</a:t>
            </a:r>
            <a:r>
              <a:rPr kumimoji="0" lang="en-GB" sz="1800" b="1" i="0" u="none" strike="noStrike" kern="1200" cap="none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finite  </a:t>
            </a:r>
            <a:r>
              <a:rPr kumimoji="0" lang="en-GB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[TP…           [</a:t>
            </a:r>
            <a:r>
              <a:rPr kumimoji="0" lang="en-GB" sz="1800" b="1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</a:t>
            </a:r>
            <a:r>
              <a:rPr kumimoji="0" lang="en-GB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P…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FA7713D-5AF9-45F2-8B6E-D7B2B1B97F42}"/>
              </a:ext>
            </a:extLst>
          </p:cNvPr>
          <p:cNvSpPr txBox="1"/>
          <p:nvPr/>
        </p:nvSpPr>
        <p:spPr>
          <a:xfrm>
            <a:off x="8980670" y="305713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l’uga negra</a:t>
            </a:r>
          </a:p>
        </p:txBody>
      </p:sp>
      <p:sp>
        <p:nvSpPr>
          <p:cNvPr id="46" name="Arc 45">
            <a:extLst>
              <a:ext uri="{FF2B5EF4-FFF2-40B4-BE49-F238E27FC236}">
                <a16:creationId xmlns:a16="http://schemas.microsoft.com/office/drawing/2014/main" id="{589B9680-2ABB-4F1A-9EF2-700DE39DE842}"/>
              </a:ext>
            </a:extLst>
          </p:cNvPr>
          <p:cNvSpPr/>
          <p:nvPr/>
        </p:nvSpPr>
        <p:spPr>
          <a:xfrm>
            <a:off x="2174039" y="2757074"/>
            <a:ext cx="1745777" cy="505173"/>
          </a:xfrm>
          <a:prstGeom prst="arc">
            <a:avLst>
              <a:gd name="adj1" fmla="val 16200000"/>
              <a:gd name="adj2" fmla="val 1612187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45C3BCE-7E2A-439A-9961-19698FA2070A}"/>
              </a:ext>
            </a:extLst>
          </p:cNvPr>
          <p:cNvSpPr txBox="1"/>
          <p:nvPr/>
        </p:nvSpPr>
        <p:spPr>
          <a:xfrm>
            <a:off x="10788641" y="3057137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bon vin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3E7A6BC-71E6-4568-872B-A16407332E4C}"/>
              </a:ext>
            </a:extLst>
          </p:cNvPr>
          <p:cNvSpPr txBox="1"/>
          <p:nvPr/>
        </p:nvSpPr>
        <p:spPr>
          <a:xfrm>
            <a:off x="10248966" y="3057137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73990E6-6E3C-480E-87C7-8E9DF2D66449}"/>
              </a:ext>
            </a:extLst>
          </p:cNvPr>
          <p:cNvSpPr txBox="1"/>
          <p:nvPr/>
        </p:nvSpPr>
        <p:spPr>
          <a:xfrm>
            <a:off x="6770236" y="3426469"/>
            <a:ext cx="503054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L’innalzamento del verbo è spesso accompagnato dalla </a:t>
            </a:r>
          </a:p>
          <a:p>
            <a:pPr algn="l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risalita di un elemento pragmaticamente saliente (di norma</a:t>
            </a:r>
          </a:p>
          <a:p>
            <a:pPr algn="l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l’Oggetto) che va ad occupare la posizione di </a:t>
            </a:r>
            <a:r>
              <a:rPr lang="it-I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della </a:t>
            </a:r>
          </a:p>
          <a:p>
            <a:pPr algn="l"/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Testa V, che altrimenti può anche rimanere vuota.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0E8B062-F040-4AEF-A0FC-31A472089E8E}"/>
              </a:ext>
            </a:extLst>
          </p:cNvPr>
          <p:cNvSpPr txBox="1"/>
          <p:nvPr/>
        </p:nvSpPr>
        <p:spPr>
          <a:xfrm>
            <a:off x="6770235" y="4543638"/>
            <a:ext cx="4777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[CP  </a:t>
            </a:r>
            <a:r>
              <a:rPr kumimoji="0" lang="en-GB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[</a:t>
            </a:r>
            <a:r>
              <a:rPr kumimoji="0" lang="en-GB" sz="2000" b="1" i="0" u="none" strike="noStrike" kern="1200" cap="none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Spec</a:t>
            </a:r>
            <a:r>
              <a:rPr kumimoji="0" lang="en-GB" sz="1800" b="1" i="0" u="none" strike="noStrike" kern="1200" cap="none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…</a:t>
            </a:r>
            <a:r>
              <a:rPr kumimoji="0" lang="en-GB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   [</a:t>
            </a:r>
            <a:r>
              <a:rPr kumimoji="0" lang="en-GB" sz="1800" b="1" i="0" u="none" strike="noStrike" kern="1200" cap="none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C° </a:t>
            </a:r>
            <a:r>
              <a:rPr kumimoji="0" lang="en-GB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V</a:t>
            </a:r>
            <a:r>
              <a:rPr kumimoji="0" lang="en-GB" sz="1800" b="1" i="0" u="none" strike="noStrike" kern="1200" cap="none" spc="0" normalizeH="0" baseline="-2500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finite  </a:t>
            </a:r>
            <a:r>
              <a:rPr kumimoji="0" lang="en-GB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[TP…           [</a:t>
            </a:r>
            <a:r>
              <a:rPr kumimoji="0" lang="en-GB" sz="1800" b="1" i="1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</a:t>
            </a:r>
            <a:r>
              <a:rPr kumimoji="0" lang="en-GB" sz="18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P…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92F786F-D3D8-4724-9716-999C4594E941}"/>
              </a:ext>
            </a:extLst>
          </p:cNvPr>
          <p:cNvSpPr txBox="1"/>
          <p:nvPr/>
        </p:nvSpPr>
        <p:spPr>
          <a:xfrm>
            <a:off x="8980670" y="4851502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l’uga negra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5701680-824F-4B93-A8CD-7C2C014FB56A}"/>
              </a:ext>
            </a:extLst>
          </p:cNvPr>
          <p:cNvSpPr txBox="1"/>
          <p:nvPr/>
        </p:nvSpPr>
        <p:spPr>
          <a:xfrm>
            <a:off x="10248966" y="485150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32B9E4-AAE8-463C-AA34-E8FDD63E32E0}"/>
              </a:ext>
            </a:extLst>
          </p:cNvPr>
          <p:cNvSpPr txBox="1"/>
          <p:nvPr/>
        </p:nvSpPr>
        <p:spPr>
          <a:xfrm>
            <a:off x="10788641" y="4851502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bon vin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9500525-4395-4AC3-B25E-10B315DEFA2D}"/>
              </a:ext>
            </a:extLst>
          </p:cNvPr>
          <p:cNvSpPr txBox="1"/>
          <p:nvPr/>
        </p:nvSpPr>
        <p:spPr>
          <a:xfrm>
            <a:off x="405606" y="4636662"/>
            <a:ext cx="611577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mappatura dettagliata della struttura di frase a verbo secondo</a:t>
            </a:r>
          </a:p>
          <a:p>
            <a:pPr algn="l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 romanzo antico </a:t>
            </a:r>
            <a:r>
              <a:rPr kumimoji="0" lang="en-GB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kumimoji="0" lang="en-GB" sz="16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Benincà 2004: 288, 2006]</a:t>
            </a:r>
            <a:r>
              <a:rPr kumimoji="0" lang="en-GB" sz="20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GB" sz="16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096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4.81481E-6 L -0.14323 -0.00024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61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7.40741E-7 L -0.13984 7.40741E-7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9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7.40741E-7 L -0.28802 7.40741E-7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0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6" grpId="0"/>
      <p:bldP spid="8" grpId="0"/>
      <p:bldP spid="15" grpId="0"/>
      <p:bldP spid="27" grpId="0" animBg="1"/>
      <p:bldP spid="30" grpId="0" animBg="1"/>
      <p:bldP spid="32" grpId="0"/>
      <p:bldP spid="33" grpId="0"/>
      <p:bldP spid="35" grpId="0"/>
      <p:bldP spid="43" grpId="0"/>
      <p:bldP spid="44" grpId="0"/>
      <p:bldP spid="45" grpId="0"/>
      <p:bldP spid="46" grpId="0" animBg="1"/>
      <p:bldP spid="51" grpId="0"/>
      <p:bldP spid="52" grpId="0"/>
      <p:bldP spid="52" grpId="1"/>
      <p:bldP spid="53" grpId="0"/>
      <p:bldP spid="54" grpId="0"/>
      <p:bldP spid="55" grpId="0"/>
      <p:bldP spid="56" grpId="0"/>
      <p:bldP spid="56" grpId="1"/>
      <p:bldP spid="57" grpId="0"/>
      <p:bldP spid="57" grpId="1"/>
      <p:bldP spid="58" grpId="0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>
        <a:spAutoFit/>
      </a:bodyPr>
      <a:lstStyle>
        <a:defPPr algn="l">
          <a:defRPr dirty="0">
            <a:latin typeface="Times New Roman" panose="02020603050405020304" pitchFamily="18" charset="0"/>
            <a:ea typeface="Calibri" panose="020F0502020204030204" pitchFamily="34" charset="0"/>
          </a:defRPr>
        </a:defPPr>
      </a:lstStyle>
    </a:spDef>
    <a:txDef>
      <a:spPr>
        <a:noFill/>
      </a:spPr>
      <a:bodyPr wrap="none" rtlCol="0">
        <a:spAutoFit/>
      </a:bodyPr>
      <a:lstStyle>
        <a:defPPr algn="l" defTabSz="179388">
          <a:defRPr dirty="0" smtClean="0"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 defTabSz="179388">
          <a:defRPr dirty="0" err="1" smtClean="0"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>
        <a:spAutoFit/>
      </a:bodyPr>
      <a:lstStyle>
        <a:defPPr algn="l">
          <a:defRPr dirty="0">
            <a:latin typeface="Times New Roman" panose="02020603050405020304" pitchFamily="18" charset="0"/>
            <a:ea typeface="Calibri" panose="020F0502020204030204" pitchFamily="34" charset="0"/>
          </a:defRPr>
        </a:defPPr>
      </a:lstStyle>
    </a:spDef>
    <a:txDef>
      <a:spPr>
        <a:noFill/>
      </a:spPr>
      <a:bodyPr wrap="none" rtlCol="0">
        <a:spAutoFit/>
      </a:bodyPr>
      <a:lstStyle>
        <a:defPPr algn="l" defTabSz="179388">
          <a:defRPr sz="1800" dirty="0" smtClean="0">
            <a:effectLst/>
            <a:latin typeface="Times New Roman" panose="02020603050405020304" pitchFamily="18" charset="0"/>
            <a:ea typeface="Calibri" panose="020F0502020204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dirty="0" smtClean="0"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 defTabSz="179388">
          <a:defRPr dirty="0" err="1" smtClean="0"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10471</Words>
  <Application>Microsoft Office PowerPoint</Application>
  <PresentationFormat>Widescreen</PresentationFormat>
  <Paragraphs>879</Paragraphs>
  <Slides>29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5</vt:i4>
      </vt:variant>
      <vt:variant>
        <vt:lpstr>Titoli diapositive</vt:lpstr>
      </vt:variant>
      <vt:variant>
        <vt:i4>29</vt:i4>
      </vt:variant>
    </vt:vector>
  </HeadingPairs>
  <TitlesOfParts>
    <vt:vector size="39" baseType="lpstr">
      <vt:lpstr>Arial</vt:lpstr>
      <vt:lpstr>Calibri</vt:lpstr>
      <vt:lpstr>Calibri Light</vt:lpstr>
      <vt:lpstr>times new roman</vt:lpstr>
      <vt:lpstr>times new roman</vt:lpstr>
      <vt:lpstr>1_Office Theme</vt:lpstr>
      <vt:lpstr>3_Office Theme</vt:lpstr>
      <vt:lpstr>4_Office Theme</vt:lpstr>
      <vt:lpstr>5_Office Theme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Francesco Maria Ciconte</dc:creator>
  <cp:lastModifiedBy>Francesco Maria Ciconte</cp:lastModifiedBy>
  <cp:revision>1</cp:revision>
  <dcterms:created xsi:type="dcterms:W3CDTF">2020-11-20T11:08:24Z</dcterms:created>
  <dcterms:modified xsi:type="dcterms:W3CDTF">2025-03-25T05:34:38Z</dcterms:modified>
</cp:coreProperties>
</file>